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260" r:id="rId2"/>
    <p:sldId id="264" r:id="rId3"/>
    <p:sldId id="265" r:id="rId4"/>
    <p:sldId id="325" r:id="rId5"/>
    <p:sldId id="267" r:id="rId6"/>
    <p:sldId id="321" r:id="rId7"/>
    <p:sldId id="322" r:id="rId8"/>
    <p:sldId id="266" r:id="rId9"/>
    <p:sldId id="301" r:id="rId10"/>
    <p:sldId id="300" r:id="rId11"/>
    <p:sldId id="304" r:id="rId12"/>
    <p:sldId id="302" r:id="rId13"/>
    <p:sldId id="303" r:id="rId14"/>
    <p:sldId id="305" r:id="rId15"/>
    <p:sldId id="307" r:id="rId16"/>
    <p:sldId id="308" r:id="rId17"/>
    <p:sldId id="309" r:id="rId18"/>
    <p:sldId id="323" r:id="rId19"/>
    <p:sldId id="291" r:id="rId20"/>
    <p:sldId id="292" r:id="rId21"/>
    <p:sldId id="293" r:id="rId22"/>
    <p:sldId id="310" r:id="rId23"/>
    <p:sldId id="311" r:id="rId24"/>
    <p:sldId id="312" r:id="rId25"/>
    <p:sldId id="313" r:id="rId26"/>
    <p:sldId id="314" r:id="rId27"/>
    <p:sldId id="324" r:id="rId28"/>
    <p:sldId id="315" r:id="rId29"/>
    <p:sldId id="317" r:id="rId30"/>
    <p:sldId id="316" r:id="rId31"/>
    <p:sldId id="318" r:id="rId32"/>
    <p:sldId id="319" r:id="rId33"/>
    <p:sldId id="320" r:id="rId34"/>
    <p:sldId id="26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55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7" d="100"/>
          <a:sy n="117" d="100"/>
        </p:scale>
        <p:origin x="3918" y="9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yrcz, Michael" userId="0efd8a38-3f8e-46fd-9886-7800c0196e80" providerId="ADAL" clId="{9E334095-250D-45DF-9E81-072220EC2F1C}"/>
    <pc:docChg chg="custSel addSld modSld">
      <pc:chgData name="Pyrcz, Michael" userId="0efd8a38-3f8e-46fd-9886-7800c0196e80" providerId="ADAL" clId="{9E334095-250D-45DF-9E81-072220EC2F1C}" dt="2023-01-04T21:45:28.053" v="9" actId="14100"/>
      <pc:docMkLst>
        <pc:docMk/>
      </pc:docMkLst>
      <pc:sldChg chg="addSp delSp modSp add">
        <pc:chgData name="Pyrcz, Michael" userId="0efd8a38-3f8e-46fd-9886-7800c0196e80" providerId="ADAL" clId="{9E334095-250D-45DF-9E81-072220EC2F1C}" dt="2023-01-04T21:45:28.053" v="9" actId="14100"/>
        <pc:sldMkLst>
          <pc:docMk/>
          <pc:sldMk cId="2182258582" sldId="325"/>
        </pc:sldMkLst>
        <pc:spChg chg="add del mod">
          <ac:chgData name="Pyrcz, Michael" userId="0efd8a38-3f8e-46fd-9886-7800c0196e80" providerId="ADAL" clId="{9E334095-250D-45DF-9E81-072220EC2F1C}" dt="2023-01-04T21:45:13.895" v="2" actId="478"/>
          <ac:spMkLst>
            <pc:docMk/>
            <pc:sldMk cId="2182258582" sldId="325"/>
            <ac:spMk id="3" creationId="{011AD507-DCB2-446F-94F0-5CF84B4D5FA6}"/>
          </ac:spMkLst>
        </pc:spChg>
        <pc:spChg chg="del">
          <ac:chgData name="Pyrcz, Michael" userId="0efd8a38-3f8e-46fd-9886-7800c0196e80" providerId="ADAL" clId="{9E334095-250D-45DF-9E81-072220EC2F1C}" dt="2023-01-04T21:45:11.020" v="1" actId="478"/>
          <ac:spMkLst>
            <pc:docMk/>
            <pc:sldMk cId="2182258582" sldId="325"/>
            <ac:spMk id="7" creationId="{D3C25729-1B4A-4DE2-6C63-0C1C13452C9E}"/>
          </ac:spMkLst>
        </pc:spChg>
        <pc:picChg chg="add mod">
          <ac:chgData name="Pyrcz, Michael" userId="0efd8a38-3f8e-46fd-9886-7800c0196e80" providerId="ADAL" clId="{9E334095-250D-45DF-9E81-072220EC2F1C}" dt="2023-01-04T21:45:28.053" v="9" actId="14100"/>
          <ac:picMkLst>
            <pc:docMk/>
            <pc:sldMk cId="2182258582" sldId="325"/>
            <ac:picMk id="1026" creationId="{7292BC3D-AAFA-42E0-9D32-A1A0A2E32FC7}"/>
          </ac:picMkLst>
        </pc:picChg>
        <pc:picChg chg="add mod">
          <ac:chgData name="Pyrcz, Michael" userId="0efd8a38-3f8e-46fd-9886-7800c0196e80" providerId="ADAL" clId="{9E334095-250D-45DF-9E81-072220EC2F1C}" dt="2023-01-04T21:45:25.653" v="8" actId="1076"/>
          <ac:picMkLst>
            <pc:docMk/>
            <pc:sldMk cId="2182258582" sldId="325"/>
            <ac:picMk id="1028" creationId="{78D62D2F-37E4-4DCE-B718-3DA943CBC6D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30EE76-AB0B-43A9-8C07-897787CFB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A37AB1-5D08-4C70-90D5-9A7F28C671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75BE9-6686-4376-8337-3ADB09FCC5B1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7A3B8-092B-411F-8E83-FFA0520ABD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87DB30-5F08-41ED-903E-3FEF63F912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CD2D00-32D8-4018-B7C1-2A6C40136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193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97E6B-35D4-4C59-9667-9E94DFC5B117}" type="datetimeFigureOut">
              <a:rPr lang="en-US" smtClean="0"/>
              <a:t>2/23/2023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0" y="630238"/>
            <a:ext cx="5486400" cy="3086100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829050"/>
            <a:ext cx="5486400" cy="41719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8AB29-FD65-43D1-A0D5-6E5DEB6A1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70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svg"/><Relationship Id="rId7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sv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sv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F38398A9-7316-41DB-A533-4A7A2DAF67CC}"/>
              </a:ext>
            </a:extLst>
          </p:cNvPr>
          <p:cNvSpPr/>
          <p:nvPr userDrawn="1"/>
        </p:nvSpPr>
        <p:spPr>
          <a:xfrm>
            <a:off x="-1352483" y="-10547"/>
            <a:ext cx="1272540" cy="39642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Please note the </a:t>
            </a:r>
            <a:r>
              <a:rPr lang="en-US" sz="800" b="1" dirty="0">
                <a:solidFill>
                  <a:srgbClr val="000000"/>
                </a:solidFill>
              </a:rPr>
              <a:t>additional options for Title Slide Layouts </a:t>
            </a:r>
            <a:r>
              <a:rPr lang="en-US" sz="800" dirty="0">
                <a:solidFill>
                  <a:srgbClr val="000000"/>
                </a:solidFill>
              </a:rPr>
              <a:t>under Layouts on the Home Tab.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4A4ADC-5140-43E7-A027-A0B478F3782E}"/>
              </a:ext>
            </a:extLst>
          </p:cNvPr>
          <p:cNvSpPr/>
          <p:nvPr userDrawn="1"/>
        </p:nvSpPr>
        <p:spPr>
          <a:xfrm>
            <a:off x="-1230499" y="648464"/>
            <a:ext cx="1063222" cy="3185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B1D9F-FE9B-4F62-9422-68C960A22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" y="1959840"/>
            <a:ext cx="7189020" cy="139826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>
              <a:defRPr sz="4400" b="0"/>
            </a:lvl1pPr>
          </a:lstStyle>
          <a:p>
            <a:r>
              <a:rPr lang="en-US" dirty="0"/>
              <a:t>[Title max 2 lines - additional Title slides under Layouts]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2521EE-A926-423E-A2FE-B2B920A546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928" y="3478225"/>
            <a:ext cx="7189020" cy="47548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[Presentation subtitle]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5494EC-E9A8-46D3-959D-EFC8E3528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928" y="4133914"/>
            <a:ext cx="3035808" cy="1166941"/>
          </a:xfr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0" indent="0"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 dirty="0"/>
              <a:t>[Add Presenter name(s) / Department / Title]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B20403D-A1B9-4FD9-A965-85BAD0B8C6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6928" y="5556523"/>
            <a:ext cx="3035808" cy="214805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[Insert date]</a:t>
            </a:r>
          </a:p>
        </p:txBody>
      </p:sp>
      <p:pic>
        <p:nvPicPr>
          <p:cNvPr id="28" name="S&amp;P Global Big Logo White">
            <a:extLst>
              <a:ext uri="{FF2B5EF4-FFF2-40B4-BE49-F238E27FC236}">
                <a16:creationId xmlns:a16="http://schemas.microsoft.com/office/drawing/2014/main" id="{ECBD4E13-674D-41EC-8CA7-7D5645831C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340" y="175868"/>
            <a:ext cx="1709928" cy="66074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848774-06A4-4C9C-9314-148C24E489BB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D77BC6-934A-4328-AC3E-51C3D8FC5470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E42BB4-B506-4979-AD9F-D6C80A08E23F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46EBAF-8C9F-439B-88C1-359D3F12024D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499AF21-EB04-4D6A-8A3D-4BCA6140907C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DB3F314-279D-4E8E-A0FE-F0ABFD4DB718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EC3EFBE-5383-4FD6-B5CF-B434AA552049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97AD529D-D801-4F76-A17C-45A2B6353D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184910" y="689009"/>
            <a:ext cx="939552" cy="2997619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A051F11-C545-4936-ACBA-747E4BACD57E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85A7E0A-0E9A-47A5-B742-782BC564D5A0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F6A66DB-8F42-4EF0-9FB6-3CF402FDEE03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CFCCA5B-CFD2-4F97-8E39-F98B68B4303E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B8CAF0A-9B91-4E3B-A705-4886072B626A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44DFD51-D990-4957-9FB1-31FFF1FD6AEA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D7FF365-2D4C-49DD-847C-D74980ECC1E9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EF6C03F-ABF2-4A76-909E-DBA5077DC02C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AAE6DE2-ABB2-4C84-AD69-A57DEBCC006B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75267ED-F4AC-45E8-9B29-C2AF59E8B0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F9121C2-957F-4A1F-ACB9-3DE4BAD9BD4D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383BC7A-8710-45B8-B7BB-29AE3313E4F9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F14AD32-3EDA-4A4F-9132-956C03B8E629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DC53D65-E0C4-4E75-AADE-23A49591DEEB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734E3783-2AF4-456E-B58F-AF076385BD96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40B60AD-93F1-4216-8F84-31D9A6DFC8CD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153DE13-4A63-4075-AF41-791E65946C14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CECFDC8-C169-4292-AA1B-0519BDF9FC10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41A4A58-0519-42A9-B63B-316001BA021F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D7249ABC-7023-4151-AEC3-49DE51383528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BDE7A2EE-185B-4262-B1BA-C6C185211166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DBA966F-676E-4315-A5FC-2419808F2492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D6328D79-3EDD-4111-83BB-EA6AB7F98806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2AD9B8F-D7B0-4D2B-AB1B-4C93C86557C9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07D5595-AF21-437E-823F-9DF4C18084D8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68" name="Graphic 67" descr="Close with solid fill">
              <a:extLst>
                <a:ext uri="{FF2B5EF4-FFF2-40B4-BE49-F238E27FC236}">
                  <a16:creationId xmlns:a16="http://schemas.microsoft.com/office/drawing/2014/main" id="{E53BF390-C23F-46A4-BFBB-E1E29A6234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69" name="Graphic 68" descr="Close with solid fill">
              <a:extLst>
                <a:ext uri="{FF2B5EF4-FFF2-40B4-BE49-F238E27FC236}">
                  <a16:creationId xmlns:a16="http://schemas.microsoft.com/office/drawing/2014/main" id="{AC537C6F-E7C1-4795-A5EC-E1797D641A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70" name="Graphic 69" descr="Close with solid fill">
              <a:extLst>
                <a:ext uri="{FF2B5EF4-FFF2-40B4-BE49-F238E27FC236}">
                  <a16:creationId xmlns:a16="http://schemas.microsoft.com/office/drawing/2014/main" id="{7FAC67D8-E1CD-46CE-B8BB-D53FDF9F19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71" name="Graphic 70" descr="Close with solid fill">
              <a:extLst>
                <a:ext uri="{FF2B5EF4-FFF2-40B4-BE49-F238E27FC236}">
                  <a16:creationId xmlns:a16="http://schemas.microsoft.com/office/drawing/2014/main" id="{8230B86D-5B3C-4CD8-BA87-95275678A6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72" name="Graphic 71" descr="Close with solid fill">
              <a:extLst>
                <a:ext uri="{FF2B5EF4-FFF2-40B4-BE49-F238E27FC236}">
                  <a16:creationId xmlns:a16="http://schemas.microsoft.com/office/drawing/2014/main" id="{830F2B8D-92DF-4330-AB56-F03E3E4FD3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73" name="Graphic 72" descr="Close with solid fill">
              <a:extLst>
                <a:ext uri="{FF2B5EF4-FFF2-40B4-BE49-F238E27FC236}">
                  <a16:creationId xmlns:a16="http://schemas.microsoft.com/office/drawing/2014/main" id="{9A252178-7052-4A5E-99C8-BF9378211C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13" name="Graphic 112" descr="Close with solid fill">
              <a:extLst>
                <a:ext uri="{FF2B5EF4-FFF2-40B4-BE49-F238E27FC236}">
                  <a16:creationId xmlns:a16="http://schemas.microsoft.com/office/drawing/2014/main" id="{5AFBFE90-361D-4675-A60A-C3944EE17A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4" name="Graphic 113" descr="Close with solid fill">
              <a:extLst>
                <a:ext uri="{FF2B5EF4-FFF2-40B4-BE49-F238E27FC236}">
                  <a16:creationId xmlns:a16="http://schemas.microsoft.com/office/drawing/2014/main" id="{0324CA63-B4FD-4F32-A48B-CC372D22F8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5" name="Graphic 114" descr="Close with solid fill">
              <a:extLst>
                <a:ext uri="{FF2B5EF4-FFF2-40B4-BE49-F238E27FC236}">
                  <a16:creationId xmlns:a16="http://schemas.microsoft.com/office/drawing/2014/main" id="{10D14DC7-8690-4FCB-8E66-A79426B420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6" name="Graphic 115" descr="Close with solid fill">
              <a:extLst>
                <a:ext uri="{FF2B5EF4-FFF2-40B4-BE49-F238E27FC236}">
                  <a16:creationId xmlns:a16="http://schemas.microsoft.com/office/drawing/2014/main" id="{C1794AE2-4267-488E-B246-8545817B08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A97143-AB88-41EC-B6B9-395E6AAF8F82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-87988" y="6901977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866B3C68-88E1-40DF-B9E2-2A1DD18FD784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0E2E7-D6FF-4CC7-8126-C6D4A091DE9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170050" y="6403791"/>
            <a:ext cx="5464737" cy="214805"/>
          </a:xfrm>
        </p:spPr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D495E-526B-486D-A788-BA139D27870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2212531" y="6883061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5" name="SPG Commodity Insights Colorful Big">
            <a:extLst>
              <a:ext uri="{FF2B5EF4-FFF2-40B4-BE49-F238E27FC236}">
                <a16:creationId xmlns:a16="http://schemas.microsoft.com/office/drawing/2014/main" id="{CD9CA651-4CAA-43CD-9A06-4158E9515A4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60" y="173933"/>
            <a:ext cx="2761488" cy="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646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7040" y="1620838"/>
            <a:ext cx="7476041" cy="458793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206253" y="1619998"/>
            <a:ext cx="3423496" cy="4585540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latin typeface="+mn-lt"/>
                <a:cs typeface="+mj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18CCC-6F7F-4C42-AC46-D7F105193E8D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75813A-CD63-4253-8001-91BA1316B9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</p:spTree>
    <p:extLst>
      <p:ext uri="{BB962C8B-B14F-4D97-AF65-F5344CB8AC3E}">
        <p14:creationId xmlns:p14="http://schemas.microsoft.com/office/powerpoint/2010/main" val="4124047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7039" y="1622424"/>
            <a:ext cx="11064240" cy="457720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CCA47-27E3-4711-8C32-1F40E775D8E1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52DE08D-8DD0-44DB-979A-C398324AA3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[Headline]</a:t>
            </a:r>
          </a:p>
        </p:txBody>
      </p:sp>
    </p:spTree>
    <p:extLst>
      <p:ext uri="{BB962C8B-B14F-4D97-AF65-F5344CB8AC3E}">
        <p14:creationId xmlns:p14="http://schemas.microsoft.com/office/powerpoint/2010/main" val="707551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74D9A-42B2-45FF-9B07-CDC840DAC017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67039" y="1058237"/>
            <a:ext cx="11064240" cy="493776"/>
          </a:xfrm>
        </p:spPr>
        <p:txBody>
          <a:bodyPr/>
          <a:lstStyle>
            <a:lvl1pPr marL="0" indent="0">
              <a:buNone/>
              <a:defRPr b="0">
                <a:latin typeface="+mn-lt"/>
              </a:defRPr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F9C40FE-6A21-4C23-A19D-E68A6C2899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2709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F48976F-008B-4090-A991-2BE8CC8B68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2810542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5B7FF-2C98-41DB-85E9-CA5614465502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7D5238FB-1356-4521-8102-3ECA8CDD7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3559099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D60BC0-A464-445F-9F28-170EB6B5E9CB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ADB806-4287-47DA-AF4C-BB39AE09220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7039" y="1956816"/>
            <a:ext cx="5010912" cy="425196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>
                <a:solidFill>
                  <a:schemeClr val="bg1"/>
                </a:solidFill>
              </a:defRPr>
            </a:lvl1pPr>
            <a:lvl2pPr marL="227013" indent="-227013">
              <a:defRPr>
                <a:solidFill>
                  <a:schemeClr val="bg1"/>
                </a:solidFill>
              </a:defRPr>
            </a:lvl2pPr>
            <a:lvl3pPr marL="460375" indent="-233363">
              <a:defRPr>
                <a:solidFill>
                  <a:schemeClr val="bg1"/>
                </a:solidFill>
              </a:defRPr>
            </a:lvl3pPr>
            <a:lvl4pPr marL="687388" indent="-227013">
              <a:defRPr>
                <a:solidFill>
                  <a:schemeClr val="bg1"/>
                </a:solidFill>
              </a:defRPr>
            </a:lvl4pPr>
            <a:lvl5pPr marL="914400" indent="-227013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[Click to add non-bullet paragraph text]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7A6FCC9B-A33E-4B36-99E9-34DE7324E3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5010912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AF71B7-3EE7-4ECB-927E-2D30E8B8D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5010912" cy="402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6888DD8-0224-404D-AAC6-33FCF67F86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7175" y="1956816"/>
            <a:ext cx="5026025" cy="3737547"/>
          </a:xfrm>
        </p:spPr>
        <p:txBody>
          <a:bodyPr/>
          <a:lstStyle>
            <a:lvl1pPr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3AAAE56-5CF5-455F-8CED-CF8CABE33CC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498EAC-337D-48F2-94B6-0A9B254051C0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C4A0CC4-5B74-4052-B180-789DC1265E8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0CE04A-4CBD-4768-8B7C-4C791919339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4927F64-C76D-4BC3-BD50-1D5FB03E6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5008261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solidFill>
                  <a:schemeClr val="bg1"/>
                </a:solidFill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C1C513-E145-4818-AB44-7A5AE107E635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pic>
        <p:nvPicPr>
          <p:cNvPr id="20" name="SPG Commodity Insights White Small">
            <a:extLst>
              <a:ext uri="{FF2B5EF4-FFF2-40B4-BE49-F238E27FC236}">
                <a16:creationId xmlns:a16="http://schemas.microsoft.com/office/drawing/2014/main" id="{07692521-F3BC-4591-A77D-FEB98BBBA3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81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BD60BC0-A464-445F-9F28-170EB6B5E9CB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ADB806-4287-47DA-AF4C-BB39AE09220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7039" y="1956816"/>
            <a:ext cx="5010912" cy="4251960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>
                <a:solidFill>
                  <a:schemeClr val="tx1"/>
                </a:solidFill>
              </a:defRPr>
            </a:lvl1pPr>
            <a:lvl2pPr marL="227013" indent="-227013">
              <a:defRPr>
                <a:solidFill>
                  <a:schemeClr val="tx1"/>
                </a:solidFill>
              </a:defRPr>
            </a:lvl2pPr>
            <a:lvl3pPr marL="460375" indent="-233363">
              <a:defRPr>
                <a:solidFill>
                  <a:schemeClr val="tx1"/>
                </a:solidFill>
              </a:defRPr>
            </a:lvl3pPr>
            <a:lvl4pPr marL="687388" indent="-227013">
              <a:defRPr>
                <a:solidFill>
                  <a:schemeClr val="tx1"/>
                </a:solidFill>
              </a:defRPr>
            </a:lvl4pPr>
            <a:lvl5pPr marL="914400" indent="-227013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[Click to add non-bullet paragraph text]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7A6FCC9B-A33E-4B36-99E9-34DE7324E3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9157"/>
            <a:ext cx="5010912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+mj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FAF71B7-3EE7-4ECB-927E-2D30E8B8D3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994"/>
            <a:ext cx="5010912" cy="4023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6888DD8-0224-404D-AAC6-33FCF67F86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07175" y="1956816"/>
            <a:ext cx="5026025" cy="3737547"/>
          </a:xfrm>
        </p:spPr>
        <p:txBody>
          <a:bodyPr/>
          <a:lstStyle>
            <a:lvl1pPr>
              <a:defRPr sz="1600">
                <a:latin typeface="+mj-lt"/>
              </a:defRPr>
            </a:lvl1pPr>
            <a:lvl2pPr>
              <a:defRPr sz="1600">
                <a:latin typeface="+mj-lt"/>
              </a:defRPr>
            </a:lvl2pPr>
            <a:lvl3pPr>
              <a:defRPr sz="16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3AAAE56-5CF5-455F-8CED-CF8CABE33CC8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8D20F44-D020-4CBC-B057-8F28BF1CC99A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C4A0CC4-5B74-4052-B180-789DC1265E8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0CE04A-4CBD-4768-8B7C-4C791919339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24927F64-C76D-4BC3-BD50-1D5FB03E6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5008261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solidFill>
                  <a:schemeClr val="tx1"/>
                </a:solidFill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C1C513-E145-4818-AB44-7A5AE107E635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E63BC3-354A-42FF-A922-1F7132107FA1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48C9E71-D067-4A2B-B783-0D61ABD6171F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1EC115A-58AC-4782-BAFC-6A202749686B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9886B6E-406B-4405-BF31-56D8023896EA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B65480E-E8EC-4CA1-A52C-E0BF89958449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9C3023B-5E2B-45CD-BE36-9B5E9AF9600E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9816CDE-7991-4545-AFD8-6EEB4B76B5DA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28F6A4-2779-423A-BC2D-91D943CC4C48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D65AACD-FF9E-4C05-8C3D-1C2A183D4E39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C45B61B-E822-45F0-ABAF-B05C98D0AB2F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9164D28-F80C-4F6B-93E0-DA4F626F6AD1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20E156F-CE79-427A-9EFE-8B5645364F57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B66C61B-6800-4BD8-AEC6-0F79D4CC3CA1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D95D7E-643B-4313-97C9-8EF098A0B034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E1C470A-D847-4811-85B9-C06F47E66810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816FBC06-8F58-44ED-962F-C7AABBBAE0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B83EB9FF-1776-41DF-91E6-B484BC3ECC0A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6B1EEBC1-D8F9-431A-887E-226DB7D69AF6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BEE90F9-46D2-46E7-BA1C-A45BF3B5A72A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10B243E-5032-4660-9027-8455515D3558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36438A8-4A84-472B-BE61-0BD79D0CD398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08DC419-7E4E-457B-A230-74F661B4DD41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7EFC4501-BB03-469A-85A1-5A763A727E4A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7F9D32E-34D6-463A-BF39-D31E13C11DBF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9C64FE6-CE65-4FC5-8B95-3E73AD2565EA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604502F7-5ECC-47A3-A70E-2A75B5BB8756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A8D2858C-6F8D-4E68-AA1C-5532793CBA58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7AA96782-E7A7-49E7-BC32-3CC36058CA56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E2632B0B-C36F-4868-9B94-0A5843FF5555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773C8C11-8654-4064-82B7-07FAC99A9D99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12B0E368-C56A-45A1-A780-88D225AB1825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F5F1F407-AEE6-48C3-96E1-4D6CF93A9E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836A1109-D44D-4972-AB9C-3379FDB85A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6888388D-5A22-4C1C-A31A-287EA10062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AE367429-D63C-4AC6-A24F-0877AD266B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13" name="Graphic 112" descr="Close with solid fill">
              <a:extLst>
                <a:ext uri="{FF2B5EF4-FFF2-40B4-BE49-F238E27FC236}">
                  <a16:creationId xmlns:a16="http://schemas.microsoft.com/office/drawing/2014/main" id="{28DD8D27-14CC-4E58-B45C-C2DC9F248C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14" name="Graphic 113" descr="Close with solid fill">
              <a:extLst>
                <a:ext uri="{FF2B5EF4-FFF2-40B4-BE49-F238E27FC236}">
                  <a16:creationId xmlns:a16="http://schemas.microsoft.com/office/drawing/2014/main" id="{692780C0-5433-4B57-9BD5-3FB819C753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15" name="Graphic 114" descr="Close with solid fill">
              <a:extLst>
                <a:ext uri="{FF2B5EF4-FFF2-40B4-BE49-F238E27FC236}">
                  <a16:creationId xmlns:a16="http://schemas.microsoft.com/office/drawing/2014/main" id="{CC831C8B-90E3-4B79-BC08-98DF35DFA9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6" name="Graphic 115" descr="Close with solid fill">
              <a:extLst>
                <a:ext uri="{FF2B5EF4-FFF2-40B4-BE49-F238E27FC236}">
                  <a16:creationId xmlns:a16="http://schemas.microsoft.com/office/drawing/2014/main" id="{C8BB33C4-BC13-4654-8B59-CD05B850ED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7" name="Graphic 116" descr="Close with solid fill">
              <a:extLst>
                <a:ext uri="{FF2B5EF4-FFF2-40B4-BE49-F238E27FC236}">
                  <a16:creationId xmlns:a16="http://schemas.microsoft.com/office/drawing/2014/main" id="{0EB8CC13-DFD7-41DA-8C4D-EE2BF09CA9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8" name="Graphic 117" descr="Close with solid fill">
              <a:extLst>
                <a:ext uri="{FF2B5EF4-FFF2-40B4-BE49-F238E27FC236}">
                  <a16:creationId xmlns:a16="http://schemas.microsoft.com/office/drawing/2014/main" id="{6D7FF995-00A7-492E-96B7-461670258B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54" name="SPG Commodity Insights Black Small">
            <a:extLst>
              <a:ext uri="{FF2B5EF4-FFF2-40B4-BE49-F238E27FC236}">
                <a16:creationId xmlns:a16="http://schemas.microsoft.com/office/drawing/2014/main" id="{007DA517-91F7-4943-933B-600AAC87705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27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Image/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3AD3F0-575D-4B1E-8B9F-7FAAA4AFFB13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CD18A2-BC57-40BB-A181-401A69AFA02C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A62C50B-A5F2-4BDC-B21D-EF6C08A95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8" y="652074"/>
            <a:ext cx="5010912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AC8B53C8-3DBD-4EA8-9392-FBE2E351C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8" y="1058237"/>
            <a:ext cx="5010912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C70B75C-DFD7-48C8-92F1-ADC8F3A718F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7038" y="1955800"/>
            <a:ext cx="5010912" cy="4249738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F90018B-6ACC-43FE-9482-22D4B889F5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07175" y="647700"/>
            <a:ext cx="5027613" cy="5557838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[Add Graphic]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1652EBB-571E-475B-B553-39FE471E04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5010911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A74643-6F50-43EF-AC47-F1AC1911F6CF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35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6346E94-E9F1-4F0C-9AB7-02D722F342D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14764" y="0"/>
            <a:ext cx="5577236" cy="6858000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photo]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3BE1F-4CAE-4E0C-9944-8F250F7E19DB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ADB806-4287-47DA-AF4C-BB39AE09220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7038" y="1956816"/>
            <a:ext cx="5010912" cy="4251960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ubtitle">
            <a:extLst>
              <a:ext uri="{FF2B5EF4-FFF2-40B4-BE49-F238E27FC236}">
                <a16:creationId xmlns:a16="http://schemas.microsoft.com/office/drawing/2014/main" id="{B8114C82-D1E4-4FD5-9ACC-948ED3D2FC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8" y="1058237"/>
            <a:ext cx="5010912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83BB9D-7E68-4480-8074-01D6B918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8" y="652074"/>
            <a:ext cx="5010912" cy="399879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69EDE3A3-93BC-435F-86A2-88586877EC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039" y="5687045"/>
            <a:ext cx="5017787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580C69-7EEC-439E-AF10-9BA9CF26B3D8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546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B64A38-EFA9-4A39-99F2-74B7B3E3FF1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605015" y="0"/>
            <a:ext cx="5586984" cy="6858000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16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 [Insert photo]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A104EF-8C7F-4FBE-B54B-0BD9A26ABAF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67039" y="2257621"/>
            <a:ext cx="5098750" cy="3943585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[Click to add content]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1043C8-8B93-427A-B1E9-91B8B594F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15B66-382B-41E5-9D02-95F0A1609732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8E192-3F9A-45D3-ACFB-FAC89A71B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25343-4115-4C36-929A-12123083C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461DF-BA7E-4A6E-8E65-15AD0484CC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8CCE458-F83E-44C2-B2F1-F53F7D8532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570074"/>
            <a:ext cx="5093207" cy="1385726"/>
          </a:xfrm>
          <a:prstGeom prst="rect">
            <a:avLst/>
          </a:prstGeom>
        </p:spPr>
        <p:txBody>
          <a:bodyPr anchor="b"/>
          <a:lstStyle/>
          <a:p>
            <a:r>
              <a:rPr lang="en-US" dirty="0"/>
              <a:t>[Headline]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D256FB-1CFC-42B7-BE62-7F49A482A929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019D0E-FF32-459E-97E4-9BB716B7A631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383DF4-34AF-4B3C-A154-D199CB5156F0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E34798-F2B1-4980-95F7-C1599F3B7D4C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07467C2-B91E-41AB-BA5E-261BD2637B37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DF21283-8F19-4BB7-98FF-C9FBF6E276A5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5E94881C-C047-4686-98D9-FA9563CA33CA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998B2EF-E7DD-4D13-8920-7BA654D235A6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849C8C9-6B17-4EF5-8974-7D79D6A896CA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6D542EE6-DD72-4212-878D-2DC9A523C75C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9D36CC9-C44F-4F31-91B1-6F6183D9096B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CF9EAC1-0269-4115-98BF-A8695F5EEEE6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A1B023F-3FFB-4432-A637-0087742169AC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9157ACD-A708-446E-BA08-8ABA138452F1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35FEBBB-6FF4-4962-A5D1-9492720A09A2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B6C3A59-2A6C-4FA0-8ACD-FA252B97E943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26BCAC7-CEA8-442F-A559-3F4E44BDC1E1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943CB7D-FCF0-48F4-BEA7-B94F8532516B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8AE0A84-25B5-483F-9FC6-D34178F270FE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B643A0A-DDE6-4A58-8121-C422A7300B85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8D1AA8E-DBB0-4C4B-AE6B-EE691E847CDC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4EABDD5-9D53-41BE-84E2-0DAC76779421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8161154C-724E-4877-AFF8-FAD67B3FCA26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A58843-23D3-4734-AFEA-B414D4E09D9C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D8E272B-3C66-4E7D-A0E4-4A06273C3A41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36FE848-CA52-4854-BF6B-285DAE372E01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7EA3C61-3BB1-44BD-91C7-7050576C0201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FC8BCE3-3CCD-45B7-92D2-066591836916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0B7941B-A3DF-4B81-9BED-4DAD101ECB21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D1CF571-F47A-4F28-8B73-4E37C1B1039D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A056D20-5052-460E-9F0C-73C6EBB5B408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09B34095-1465-47A1-AB1D-80BE93CEE138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130" name="Picture 129">
              <a:extLst>
                <a:ext uri="{FF2B5EF4-FFF2-40B4-BE49-F238E27FC236}">
                  <a16:creationId xmlns:a16="http://schemas.microsoft.com/office/drawing/2014/main" id="{4D13E51C-896C-433B-A5FF-883F9EE43E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B5AB5CC-90AD-42C7-BB73-F0FCD761B14B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F76CE769-2BEB-48C1-8CA7-391FEF864E0E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077D9859-C0B2-44E0-AD1D-FD26733D83DA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EEC4F13-D7A2-4001-8418-B83179B919BC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48C427F-D272-44D2-834F-6DFEDD02BC23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B59A0478-6E49-4D98-84A6-0961262102CA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047D932A-A694-4519-991D-D97DF9B57751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EF0F7CF1-686F-4EFD-9629-02F26E004698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22E9D753-0937-4FE5-92CB-35E8294FE0D7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EB74A8B5-691E-4537-93E2-370CC74938DB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14EB5F14-E487-4F32-8AC6-D97F77A31298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B14AA409-2A6D-429A-8B33-013EA09DB1C9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4D87BE8-9941-49E5-91EA-E3E08FDCE28A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32370BFA-8320-4D7F-BA0E-9C1BF1E084BC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23014EB0-DB7C-481D-A3CA-6980C7543961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36" name="Graphic 135" descr="Close with solid fill">
              <a:extLst>
                <a:ext uri="{FF2B5EF4-FFF2-40B4-BE49-F238E27FC236}">
                  <a16:creationId xmlns:a16="http://schemas.microsoft.com/office/drawing/2014/main" id="{20B51798-AF78-4078-9746-D3424A9210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37" name="Graphic 136" descr="Close with solid fill">
              <a:extLst>
                <a:ext uri="{FF2B5EF4-FFF2-40B4-BE49-F238E27FC236}">
                  <a16:creationId xmlns:a16="http://schemas.microsoft.com/office/drawing/2014/main" id="{BE032418-92A1-4E1A-8C09-A3D216178F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38" name="Graphic 137" descr="Close with solid fill">
              <a:extLst>
                <a:ext uri="{FF2B5EF4-FFF2-40B4-BE49-F238E27FC236}">
                  <a16:creationId xmlns:a16="http://schemas.microsoft.com/office/drawing/2014/main" id="{905A376A-9A3D-4C3A-9C9C-738E9C1202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39" name="Graphic 138" descr="Close with solid fill">
              <a:extLst>
                <a:ext uri="{FF2B5EF4-FFF2-40B4-BE49-F238E27FC236}">
                  <a16:creationId xmlns:a16="http://schemas.microsoft.com/office/drawing/2014/main" id="{B25CCDCC-346E-4A47-87C4-F6846327D7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40" name="Graphic 139" descr="Close with solid fill">
              <a:extLst>
                <a:ext uri="{FF2B5EF4-FFF2-40B4-BE49-F238E27FC236}">
                  <a16:creationId xmlns:a16="http://schemas.microsoft.com/office/drawing/2014/main" id="{6E24AC98-79D8-4568-9A1C-A55249435B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41" name="Graphic 140" descr="Close with solid fill">
              <a:extLst>
                <a:ext uri="{FF2B5EF4-FFF2-40B4-BE49-F238E27FC236}">
                  <a16:creationId xmlns:a16="http://schemas.microsoft.com/office/drawing/2014/main" id="{5A2E6131-42EA-4489-815F-FBF80F1E32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42" name="Graphic 141" descr="Close with solid fill">
              <a:extLst>
                <a:ext uri="{FF2B5EF4-FFF2-40B4-BE49-F238E27FC236}">
                  <a16:creationId xmlns:a16="http://schemas.microsoft.com/office/drawing/2014/main" id="{28CDE807-7922-48F9-AC2E-C583539356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43" name="Graphic 142" descr="Close with solid fill">
              <a:extLst>
                <a:ext uri="{FF2B5EF4-FFF2-40B4-BE49-F238E27FC236}">
                  <a16:creationId xmlns:a16="http://schemas.microsoft.com/office/drawing/2014/main" id="{EB4DA3CB-8A65-4425-9F20-1DB51B5C0C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44" name="Graphic 143" descr="Close with solid fill">
              <a:extLst>
                <a:ext uri="{FF2B5EF4-FFF2-40B4-BE49-F238E27FC236}">
                  <a16:creationId xmlns:a16="http://schemas.microsoft.com/office/drawing/2014/main" id="{DCE5CBE6-5A5C-41FA-A939-E25CD0CA77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45" name="Graphic 144" descr="Close with solid fill">
              <a:extLst>
                <a:ext uri="{FF2B5EF4-FFF2-40B4-BE49-F238E27FC236}">
                  <a16:creationId xmlns:a16="http://schemas.microsoft.com/office/drawing/2014/main" id="{29CCB93B-D43D-410C-A947-C02E98E8D0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88" name="SPG Commodity Insights Red White Small">
            <a:extLst>
              <a:ext uri="{FF2B5EF4-FFF2-40B4-BE49-F238E27FC236}">
                <a16:creationId xmlns:a16="http://schemas.microsoft.com/office/drawing/2014/main" id="{D74D714F-83B2-4EF1-9E0B-A623BFB5F9F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37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nted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233969-EFEE-4396-B837-BF0AD16982D4}"/>
              </a:ext>
            </a:extLst>
          </p:cNvPr>
          <p:cNvSpPr/>
          <p:nvPr userDrawn="1"/>
        </p:nvSpPr>
        <p:spPr>
          <a:xfrm>
            <a:off x="226359" y="239405"/>
            <a:ext cx="11739282" cy="6379191"/>
          </a:xfrm>
          <a:prstGeom prst="rect">
            <a:avLst/>
          </a:prstGeom>
          <a:solidFill>
            <a:schemeClr val="accent4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79257-0F45-4464-B07A-E911EA2D1D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[Headline] Please see footnote on the lower left for single page 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502E2A-C02F-4598-8CA0-4AD588B5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FD977-09C8-4620-8D0A-3DA5D2115160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F89BF-D253-4E07-9541-4D7E8559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5304F-919C-4F77-BC96-EE9550A9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396F4C-762F-4940-93E2-9AF0D55B59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039" y="1622425"/>
            <a:ext cx="11064240" cy="4584274"/>
          </a:xfrm>
        </p:spPr>
        <p:txBody>
          <a:bodyPr/>
          <a:lstStyle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72DE81-6D31-4EE8-846D-11667A30DC51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423200A-B639-4DFB-B52F-559F1F74B600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EC32EDD-78CF-4586-BFD7-75B826A880F9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8549BC5-4805-4624-8EDF-1CC9C2197B5E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94D1C0-EA2E-4008-A874-1EC0BF574D97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A91BD69-4594-4FDA-997A-E65449EA1958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84D7FA-8C2F-4E17-9AA9-8B0337F4C5D4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8525CC7-72BD-405B-A60B-629BFFE0E384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7571622-2029-4FBC-BF6F-9EED626AC1B1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974FC87-AC9A-4953-A46E-301C9A5AD70E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10A7BC-1466-41A7-BA52-A582F79A00D0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867F2C-00F0-470A-8785-CF2C568B79C7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5AA1475-2D73-42FB-9913-56210F20F0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4583F7-4DEB-484F-83A0-8D47A75E7280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33526BB-F841-4514-A9F1-36B3DBDACEE7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F35C634-B648-4DBC-977B-0A5152309B02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5D65809-B87C-4240-A59E-109EE00ABDDF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C4661DE-667C-4142-BFBA-C579E095FDCA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46AB15E-BDCA-43B9-B050-B42CCFBD425E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1BEA057-79E7-4EC3-8EBB-67F0573CE908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EE85BB-CB6B-40EF-A330-B11AE29B408A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E89FDCF-E929-48C0-98F4-22E19A16802D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8A15EE0-BEA9-476F-B632-E99CCBB2C7F5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10852A6-E8C5-42FB-825F-860DB4A56D5C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7C1FF46-B5AE-4737-857F-B4360EEE37AA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1CD1BDA-4069-458D-81D0-BC61409542C8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C88F6A3-3F4B-4AC4-982D-D3A5C1FDA4C3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84FA955-892E-445A-8D71-69416B38D350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27" name="Graphic 26" descr="Close with solid fill">
              <a:extLst>
                <a:ext uri="{FF2B5EF4-FFF2-40B4-BE49-F238E27FC236}">
                  <a16:creationId xmlns:a16="http://schemas.microsoft.com/office/drawing/2014/main" id="{96245744-AF49-4CE4-AFB6-66FC1960FC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28" name="Graphic 27" descr="Close with solid fill">
              <a:extLst>
                <a:ext uri="{FF2B5EF4-FFF2-40B4-BE49-F238E27FC236}">
                  <a16:creationId xmlns:a16="http://schemas.microsoft.com/office/drawing/2014/main" id="{E8194C7F-0BE7-4D7D-8F46-917CDA4D84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29" name="Graphic 28" descr="Close with solid fill">
              <a:extLst>
                <a:ext uri="{FF2B5EF4-FFF2-40B4-BE49-F238E27FC236}">
                  <a16:creationId xmlns:a16="http://schemas.microsoft.com/office/drawing/2014/main" id="{F6D2715F-17CA-4186-A461-28CCC8749C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C2133369-C12A-460B-85F0-18B1638FD4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31" name="Graphic 30" descr="Close with solid fill">
              <a:extLst>
                <a:ext uri="{FF2B5EF4-FFF2-40B4-BE49-F238E27FC236}">
                  <a16:creationId xmlns:a16="http://schemas.microsoft.com/office/drawing/2014/main" id="{0AD790A3-B200-4CA3-8144-3255D6ACAF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32" name="Graphic 31" descr="Close with solid fill">
              <a:extLst>
                <a:ext uri="{FF2B5EF4-FFF2-40B4-BE49-F238E27FC236}">
                  <a16:creationId xmlns:a16="http://schemas.microsoft.com/office/drawing/2014/main" id="{7F467231-C2FF-48DE-9E29-913DE2E0D2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33" name="Graphic 32" descr="Close with solid fill">
              <a:extLst>
                <a:ext uri="{FF2B5EF4-FFF2-40B4-BE49-F238E27FC236}">
                  <a16:creationId xmlns:a16="http://schemas.microsoft.com/office/drawing/2014/main" id="{9F3357CC-5C53-40A5-A529-BC1B4B7E00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34" name="Graphic 33" descr="Close with solid fill">
              <a:extLst>
                <a:ext uri="{FF2B5EF4-FFF2-40B4-BE49-F238E27FC236}">
                  <a16:creationId xmlns:a16="http://schemas.microsoft.com/office/drawing/2014/main" id="{623625A4-67F0-4F47-BD2B-DFE76CB14D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35" name="Graphic 34" descr="Close with solid fill">
              <a:extLst>
                <a:ext uri="{FF2B5EF4-FFF2-40B4-BE49-F238E27FC236}">
                  <a16:creationId xmlns:a16="http://schemas.microsoft.com/office/drawing/2014/main" id="{6AD8EA30-9A89-4FD9-AA2D-4626F99C99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36" name="Graphic 35" descr="Close with solid fill">
              <a:extLst>
                <a:ext uri="{FF2B5EF4-FFF2-40B4-BE49-F238E27FC236}">
                  <a16:creationId xmlns:a16="http://schemas.microsoft.com/office/drawing/2014/main" id="{51A2C0D4-371E-4B71-9179-A564FE0F5C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EA61A7B3-C4D2-4397-8168-2604119B3D30}"/>
              </a:ext>
            </a:extLst>
          </p:cNvPr>
          <p:cNvSpPr/>
          <p:nvPr userDrawn="1"/>
        </p:nvSpPr>
        <p:spPr>
          <a:xfrm>
            <a:off x="-1401843" y="5118914"/>
            <a:ext cx="1394599" cy="136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If this slide is used as a stand-alone slide, please add the logo in all black to the slide. Hold down SHIFT and drag the logo below to the left of the first guideline. </a:t>
            </a:r>
          </a:p>
        </p:txBody>
      </p:sp>
      <p:sp>
        <p:nvSpPr>
          <p:cNvPr id="49" name="Media Placeholder 50">
            <a:extLst>
              <a:ext uri="{FF2B5EF4-FFF2-40B4-BE49-F238E27FC236}">
                <a16:creationId xmlns:a16="http://schemas.microsoft.com/office/drawing/2014/main" id="{BBFE0E77-9273-4E0A-8913-D988E952D4D5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-1374400" y="6042543"/>
            <a:ext cx="1362456" cy="36576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1995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7039" y="1622425"/>
            <a:ext cx="11064240" cy="4584274"/>
          </a:xfrm>
        </p:spPr>
        <p:txBody>
          <a:bodyPr/>
          <a:lstStyle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45250-AFD1-44E6-BD74-661D7A387316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E281549-F48C-40C3-A3B8-76A33095AB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3AF1F22-6453-4489-88BC-640BBEB648C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284192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nted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233969-EFEE-4396-B837-BF0AD16982D4}"/>
              </a:ext>
            </a:extLst>
          </p:cNvPr>
          <p:cNvSpPr/>
          <p:nvPr userDrawn="1"/>
        </p:nvSpPr>
        <p:spPr>
          <a:xfrm>
            <a:off x="226359" y="239405"/>
            <a:ext cx="11739282" cy="6379191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79257-0F45-4464-B07A-E911EA2D1D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[Headline] Please see footnote on the lower left for single page 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502E2A-C02F-4598-8CA0-4AD588B5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0756F-4510-43F2-8C30-BDC4CADA216E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F89BF-D253-4E07-9541-4D7E8559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5304F-919C-4F77-BC96-EE9550A9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396F4C-762F-4940-93E2-9AF0D55B59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039" y="1622425"/>
            <a:ext cx="11064240" cy="4584274"/>
          </a:xfrm>
        </p:spPr>
        <p:txBody>
          <a:bodyPr/>
          <a:lstStyle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CF32E41-AE23-4AB8-BBD3-5DDDA8822076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D65E677-89F3-4B6C-872C-D692668457F3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AD7609-768B-4994-B6CF-A145B30EB2B7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1DB13CB-60DC-4D5A-9D53-F9BA0EC24841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8223A6-7FC1-4E90-A0E0-E39F129E0925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AFA175E-66DE-4266-849B-D478AA5D5019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A17CBD-0806-441C-9085-77D44783F741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FDE58A2-6B49-4DA6-8715-ECD72C03B618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068197-D4E9-44F4-A1F8-372CC4E92838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8260D71-520D-415F-A5D3-7802F02E3AB3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3BA551C-3085-43FA-BCCA-F9011F8596E2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3ABA97-7D14-4392-9402-E8B0744F8EAD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A901F25-DC8F-4CDA-BCF8-929418C222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63243C4-EDBF-4A54-BBDB-AB4037DAA671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46EEE72-1413-4B34-AAD1-2E49DB4E2095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8120777-CEB0-4B6F-87B3-F1EC0F046D9A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8F72D7-648A-4F15-ACF5-B8281F35F57A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55AB4DD-99A1-43C3-ABC6-5D434B205C2D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6F1FFF8C-1327-4A19-880A-3479D0A55EBE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5280209-B201-4AC7-BFD8-FA55B8DCD033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F1C21CF-B3F5-443D-B00E-14EE46ED97DA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4805062-DC34-4BF2-A6E4-7A72B785032B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6010B52-9FB2-442A-B6BB-CD3D18C9EB65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B8DDF3B2-A9E5-4BE4-8D94-867821759E6C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3329A8D-96B8-4BB1-B4B6-1AAA28B95766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3CC8236-37AD-49FD-96C5-6813D8EDFF21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AF693ED-400C-49C5-89BC-4EA87D9E2FD7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EA3CA52-5D9F-4190-B1D1-6D5637C681D4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27" name="Graphic 26" descr="Close with solid fill">
              <a:extLst>
                <a:ext uri="{FF2B5EF4-FFF2-40B4-BE49-F238E27FC236}">
                  <a16:creationId xmlns:a16="http://schemas.microsoft.com/office/drawing/2014/main" id="{3474E98A-EFCF-4355-91C6-5120F98E4B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28" name="Graphic 27" descr="Close with solid fill">
              <a:extLst>
                <a:ext uri="{FF2B5EF4-FFF2-40B4-BE49-F238E27FC236}">
                  <a16:creationId xmlns:a16="http://schemas.microsoft.com/office/drawing/2014/main" id="{B33004E9-9512-49AD-814A-F14EDACE88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29" name="Graphic 28" descr="Close with solid fill">
              <a:extLst>
                <a:ext uri="{FF2B5EF4-FFF2-40B4-BE49-F238E27FC236}">
                  <a16:creationId xmlns:a16="http://schemas.microsoft.com/office/drawing/2014/main" id="{B790EEC0-6B83-4528-B56D-8336053C10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E7ABC868-4D9E-4605-B160-C07B68560D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31" name="Graphic 30" descr="Close with solid fill">
              <a:extLst>
                <a:ext uri="{FF2B5EF4-FFF2-40B4-BE49-F238E27FC236}">
                  <a16:creationId xmlns:a16="http://schemas.microsoft.com/office/drawing/2014/main" id="{1CA33095-6250-46E1-8A47-AEEDC81185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32" name="Graphic 31" descr="Close with solid fill">
              <a:extLst>
                <a:ext uri="{FF2B5EF4-FFF2-40B4-BE49-F238E27FC236}">
                  <a16:creationId xmlns:a16="http://schemas.microsoft.com/office/drawing/2014/main" id="{9527812F-D822-4894-9171-E65B3CDCCA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33" name="Graphic 32" descr="Close with solid fill">
              <a:extLst>
                <a:ext uri="{FF2B5EF4-FFF2-40B4-BE49-F238E27FC236}">
                  <a16:creationId xmlns:a16="http://schemas.microsoft.com/office/drawing/2014/main" id="{3510A5E5-AC23-4C4B-A74A-AEB6CB88A4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34" name="Graphic 33" descr="Close with solid fill">
              <a:extLst>
                <a:ext uri="{FF2B5EF4-FFF2-40B4-BE49-F238E27FC236}">
                  <a16:creationId xmlns:a16="http://schemas.microsoft.com/office/drawing/2014/main" id="{138D40B9-60FB-48B8-B883-7706E0317C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35" name="Graphic 34" descr="Close with solid fill">
              <a:extLst>
                <a:ext uri="{FF2B5EF4-FFF2-40B4-BE49-F238E27FC236}">
                  <a16:creationId xmlns:a16="http://schemas.microsoft.com/office/drawing/2014/main" id="{CF0D7166-BDCB-4AE7-B719-4D526D6374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36" name="Graphic 35" descr="Close with solid fill">
              <a:extLst>
                <a:ext uri="{FF2B5EF4-FFF2-40B4-BE49-F238E27FC236}">
                  <a16:creationId xmlns:a16="http://schemas.microsoft.com/office/drawing/2014/main" id="{CFF9870F-013C-4388-8FD2-B8F6D799F4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903504B4-674E-4E19-9528-71DBF27E503B}"/>
              </a:ext>
            </a:extLst>
          </p:cNvPr>
          <p:cNvSpPr/>
          <p:nvPr userDrawn="1"/>
        </p:nvSpPr>
        <p:spPr>
          <a:xfrm>
            <a:off x="-1401843" y="5118914"/>
            <a:ext cx="1394599" cy="136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If this slide is used as a stand-alone slide, please add the logo in all black to the slide. Hold down SHIFT and drag the logo below to the left of the first guideline. </a:t>
            </a:r>
          </a:p>
        </p:txBody>
      </p:sp>
      <p:sp>
        <p:nvSpPr>
          <p:cNvPr id="49" name="Media Placeholder 50">
            <a:extLst>
              <a:ext uri="{FF2B5EF4-FFF2-40B4-BE49-F238E27FC236}">
                <a16:creationId xmlns:a16="http://schemas.microsoft.com/office/drawing/2014/main" id="{8360EC45-7B09-4AD5-A6EC-97EE1F232357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-1374400" y="6042543"/>
            <a:ext cx="1362456" cy="36576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57687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nted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233969-EFEE-4396-B837-BF0AD16982D4}"/>
              </a:ext>
            </a:extLst>
          </p:cNvPr>
          <p:cNvSpPr/>
          <p:nvPr userDrawn="1"/>
        </p:nvSpPr>
        <p:spPr>
          <a:xfrm>
            <a:off x="226359" y="239405"/>
            <a:ext cx="11739282" cy="6379191"/>
          </a:xfrm>
          <a:prstGeom prst="rect">
            <a:avLst/>
          </a:prstGeom>
          <a:solidFill>
            <a:schemeClr val="accent5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F79257-0F45-4464-B07A-E911EA2D1D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[Headline] Please see footnote on the lower left for single page use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502E2A-C02F-4598-8CA0-4AD588B5A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BF1D6-5378-40B4-83CC-00706102BCAB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5F89BF-D253-4E07-9541-4D7E8559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5304F-919C-4F77-BC96-EE9550A9D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E396F4C-762F-4940-93E2-9AF0D55B591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7039" y="1622425"/>
            <a:ext cx="11064240" cy="4584274"/>
          </a:xfrm>
        </p:spPr>
        <p:txBody>
          <a:bodyPr/>
          <a:lstStyle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FA31C-DB08-41B9-95E8-B1F0D8B49E0D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10B4C2-BDF4-46CD-A38B-A8C99FE4A3A5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F0FFA7-9474-4A46-98BF-EB36B213E7D7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ABD13EE-625C-45C3-9EC1-C1CCC8381FAD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A2B646-CD46-4B0F-93F5-9441AAA25672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CC4EA4-865D-4094-93EF-9A4646F715BE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7206F3-3C0D-4961-8430-9373BB7FBFD9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6906D1C-7176-4A05-B5A1-DDC044E5D267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3072E-A539-42AB-B6DF-978B287CD6B1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8BD4CFB-0C05-45D1-9B41-15189F990360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8E5739C-A3F7-43D2-AB2A-049CDCC3EA4D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ECDE9D-6957-4F5E-833E-425AB1BB6BEF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59FBFCE-6440-4C27-9297-9291032D4D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0841669-D32E-4DE0-9CD8-E7780644E3DA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18FD646-3C46-48B3-886B-B1976FF7BD12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499DFAA-1E9E-46E8-A885-6FF45095072E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784881A-BCAE-42AD-A90D-3E0094562A65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CA64F69-F27C-4566-B886-B53F68AAA52B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4B7D970-F849-49D7-8D7F-ED02907F7BEB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E813B39-0927-4E1A-AC28-A92E71A725DB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4424BD7-32BC-4452-82B3-43C1D7C7AA75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EB0370D-99FA-40C0-87BF-B1DF99082B5D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5959960-0F8A-4A66-BE04-DC9993606264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02768D6-78BB-409E-B0AE-C486DBC85DD2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C0320F0-C098-4D2E-80ED-1D080D3F23E0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B057FBE-4954-4DA9-BD85-5C61FD2A6FE0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8E76D83F-22DF-47BE-ADD5-09920FA0FEFB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5326C115-BD7A-430E-A6E3-2140E1C65876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27" name="Graphic 26" descr="Close with solid fill">
              <a:extLst>
                <a:ext uri="{FF2B5EF4-FFF2-40B4-BE49-F238E27FC236}">
                  <a16:creationId xmlns:a16="http://schemas.microsoft.com/office/drawing/2014/main" id="{0020BFCB-73B5-4B33-83B4-3397F8BB98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28" name="Graphic 27" descr="Close with solid fill">
              <a:extLst>
                <a:ext uri="{FF2B5EF4-FFF2-40B4-BE49-F238E27FC236}">
                  <a16:creationId xmlns:a16="http://schemas.microsoft.com/office/drawing/2014/main" id="{D8459BA9-192B-46F5-A4DC-7E92D56BE9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29" name="Graphic 28" descr="Close with solid fill">
              <a:extLst>
                <a:ext uri="{FF2B5EF4-FFF2-40B4-BE49-F238E27FC236}">
                  <a16:creationId xmlns:a16="http://schemas.microsoft.com/office/drawing/2014/main" id="{D6818E51-E4F2-453E-B32B-B961E1F29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30" name="Graphic 29" descr="Close with solid fill">
              <a:extLst>
                <a:ext uri="{FF2B5EF4-FFF2-40B4-BE49-F238E27FC236}">
                  <a16:creationId xmlns:a16="http://schemas.microsoft.com/office/drawing/2014/main" id="{0FA8B3E7-A37E-43EB-BE68-0054DCE61C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31" name="Graphic 30" descr="Close with solid fill">
              <a:extLst>
                <a:ext uri="{FF2B5EF4-FFF2-40B4-BE49-F238E27FC236}">
                  <a16:creationId xmlns:a16="http://schemas.microsoft.com/office/drawing/2014/main" id="{C7572A11-2289-436A-A4C7-10C6C55FBC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32" name="Graphic 31" descr="Close with solid fill">
              <a:extLst>
                <a:ext uri="{FF2B5EF4-FFF2-40B4-BE49-F238E27FC236}">
                  <a16:creationId xmlns:a16="http://schemas.microsoft.com/office/drawing/2014/main" id="{52C4789D-FBEC-41D7-8586-15DA9958F8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33" name="Graphic 32" descr="Close with solid fill">
              <a:extLst>
                <a:ext uri="{FF2B5EF4-FFF2-40B4-BE49-F238E27FC236}">
                  <a16:creationId xmlns:a16="http://schemas.microsoft.com/office/drawing/2014/main" id="{39C28007-AA08-4955-B5EA-6997690560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34" name="Graphic 33" descr="Close with solid fill">
              <a:extLst>
                <a:ext uri="{FF2B5EF4-FFF2-40B4-BE49-F238E27FC236}">
                  <a16:creationId xmlns:a16="http://schemas.microsoft.com/office/drawing/2014/main" id="{67488417-50FD-4DC5-9327-95FA1A4420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35" name="Graphic 34" descr="Close with solid fill">
              <a:extLst>
                <a:ext uri="{FF2B5EF4-FFF2-40B4-BE49-F238E27FC236}">
                  <a16:creationId xmlns:a16="http://schemas.microsoft.com/office/drawing/2014/main" id="{C13587C3-AC05-48C6-8B6C-D1C4D2241D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36" name="Graphic 35" descr="Close with solid fill">
              <a:extLst>
                <a:ext uri="{FF2B5EF4-FFF2-40B4-BE49-F238E27FC236}">
                  <a16:creationId xmlns:a16="http://schemas.microsoft.com/office/drawing/2014/main" id="{CD4D4078-D6D7-4B78-8CF7-4AA934F7F7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3BB4300D-22FC-4BC3-B799-FA02892D6096}"/>
              </a:ext>
            </a:extLst>
          </p:cNvPr>
          <p:cNvSpPr/>
          <p:nvPr userDrawn="1"/>
        </p:nvSpPr>
        <p:spPr>
          <a:xfrm>
            <a:off x="-1401843" y="5118914"/>
            <a:ext cx="1394599" cy="13658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If this slide is used as a stand-alone slide, please add the logo in all black to the slide. Hold down SHIFT and drag the logo below to the left of the first guideline. </a:t>
            </a:r>
          </a:p>
        </p:txBody>
      </p:sp>
      <p:sp>
        <p:nvSpPr>
          <p:cNvPr id="50" name="Media Placeholder 50">
            <a:extLst>
              <a:ext uri="{FF2B5EF4-FFF2-40B4-BE49-F238E27FC236}">
                <a16:creationId xmlns:a16="http://schemas.microsoft.com/office/drawing/2014/main" id="{1FA481EB-337B-4BFA-B095-FDCE5A615564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>
          <a:xfrm>
            <a:off x="-1374400" y="6042543"/>
            <a:ext cx="1362456" cy="36576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5480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~       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4C3E0C-55B5-4DE0-B5B2-69464524EA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sz="14000" b="1" dirty="0">
                <a:solidFill>
                  <a:schemeClr val="tx1"/>
                </a:solidFill>
              </a:rPr>
              <a:t>ICONS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3A44DCB-2B66-40CC-BFC9-D0F716E2CEF9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29A02F-97B9-4C8B-8D7B-D67097271FCA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FE2388E-4B15-41C7-BF43-AC1AB7927E5F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A8A86A-AB9B-43AA-8CA0-D6E9B35AD57A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24556E7-498A-428A-AE3C-16ED9A96E517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FF2A454-020D-456D-B2C2-76AAF0BD8080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A1613DD-18C6-42C3-A2DF-C9A56F4169DE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F55DA875-BCDD-4A0C-A739-83BC97DA1E3A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66107DF-8C78-4FA7-995D-868B98DAC781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C3D3180-5AA1-49F3-B2FE-EDA10C3AB688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C14908A-E7F4-4096-A65C-E1E0E5A58AE6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54940DA-D98F-4495-BD63-4A849D446093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8E01CE8-E1E5-4991-A3D3-754996C9B6D7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556E139-0AAC-43C5-A502-45C7BC38D325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127E8A5-29D2-46D0-A393-1779B35A331F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AA5DE2C-563B-48DF-826E-96C88169C8C8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993F553-E43D-4FE5-9CAA-0FEB1F0AC7A7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BD3A2EF-402E-4E52-8DFA-1483A6AB0B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4AB81A7-3C9F-475F-A5C0-EEDACF659CC3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D359351-838C-4B1A-BE69-564C392FC97E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2C97798-9801-4DC7-98D3-13433D7AA4C2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D95CD33-C5E7-40CE-85C5-45045FC93C8B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DDABA8E-A778-44D1-B718-DBC4EDFA3AF0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1878433-AE5F-41F1-989E-997C86D6CA41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E61A0AC-5F22-4A19-92B3-FEC38D463D1B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69F08BD-69C1-40D7-B90A-1BB9B9DCBFE4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C4974F8-A03C-48C5-8766-FFBA55C65C53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9B3A1A2-24D9-4418-A66E-1200B11D5AD8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B824AC7-EE21-4A94-B226-BBBFB9E3B86B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BF6C3F1-008D-4826-AF89-271466EEAAEC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534F1F2-3DBB-4715-8CC5-8E4A1271F0FB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BF680DA5-7768-4B70-80A2-8283D4099DB9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C9613EA-C083-4B3F-96EB-3825CDD82572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61" name="Graphic 60" descr="Close with solid fill">
              <a:extLst>
                <a:ext uri="{FF2B5EF4-FFF2-40B4-BE49-F238E27FC236}">
                  <a16:creationId xmlns:a16="http://schemas.microsoft.com/office/drawing/2014/main" id="{7F1647AC-4630-45BE-B2A5-4455D33740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62" name="Graphic 61" descr="Close with solid fill">
              <a:extLst>
                <a:ext uri="{FF2B5EF4-FFF2-40B4-BE49-F238E27FC236}">
                  <a16:creationId xmlns:a16="http://schemas.microsoft.com/office/drawing/2014/main" id="{82BFFF0D-DE04-4EF6-AE95-D9E53A729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63" name="Graphic 62" descr="Close with solid fill">
              <a:extLst>
                <a:ext uri="{FF2B5EF4-FFF2-40B4-BE49-F238E27FC236}">
                  <a16:creationId xmlns:a16="http://schemas.microsoft.com/office/drawing/2014/main" id="{1B0D85D9-2D37-43D5-BCE9-207C2ECD6B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64" name="Graphic 63" descr="Close with solid fill">
              <a:extLst>
                <a:ext uri="{FF2B5EF4-FFF2-40B4-BE49-F238E27FC236}">
                  <a16:creationId xmlns:a16="http://schemas.microsoft.com/office/drawing/2014/main" id="{6DF7BE2B-5FD8-46D8-BA3F-20575B7906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65" name="Graphic 64" descr="Close with solid fill">
              <a:extLst>
                <a:ext uri="{FF2B5EF4-FFF2-40B4-BE49-F238E27FC236}">
                  <a16:creationId xmlns:a16="http://schemas.microsoft.com/office/drawing/2014/main" id="{D7F89597-CDC7-444E-82FE-F060E4F619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66" name="Graphic 65" descr="Close with solid fill">
              <a:extLst>
                <a:ext uri="{FF2B5EF4-FFF2-40B4-BE49-F238E27FC236}">
                  <a16:creationId xmlns:a16="http://schemas.microsoft.com/office/drawing/2014/main" id="{4F6BE0C1-5903-4A82-A411-F8A40EEC0B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67" name="Graphic 66" descr="Close with solid fill">
              <a:extLst>
                <a:ext uri="{FF2B5EF4-FFF2-40B4-BE49-F238E27FC236}">
                  <a16:creationId xmlns:a16="http://schemas.microsoft.com/office/drawing/2014/main" id="{7AA346D1-0B69-435F-BD9C-C457202859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68" name="Graphic 67" descr="Close with solid fill">
              <a:extLst>
                <a:ext uri="{FF2B5EF4-FFF2-40B4-BE49-F238E27FC236}">
                  <a16:creationId xmlns:a16="http://schemas.microsoft.com/office/drawing/2014/main" id="{A4FCE17A-ECD8-48F5-AC64-08A29E0984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69" name="Graphic 68" descr="Close with solid fill">
              <a:extLst>
                <a:ext uri="{FF2B5EF4-FFF2-40B4-BE49-F238E27FC236}">
                  <a16:creationId xmlns:a16="http://schemas.microsoft.com/office/drawing/2014/main" id="{D47238AC-3E85-4EEF-B7C3-E82CDA37EB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70" name="Graphic 69" descr="Close with solid fill">
              <a:extLst>
                <a:ext uri="{FF2B5EF4-FFF2-40B4-BE49-F238E27FC236}">
                  <a16:creationId xmlns:a16="http://schemas.microsoft.com/office/drawing/2014/main" id="{7EE5065F-65B5-4DED-8635-C7F59F790C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71690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3 Columns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E27CA-E796-4E28-8CD0-C3DC7F54ADED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Left">
            <a:extLst>
              <a:ext uri="{FF2B5EF4-FFF2-40B4-BE49-F238E27FC236}">
                <a16:creationId xmlns:a16="http://schemas.microsoft.com/office/drawing/2014/main" id="{07E51DF6-5287-4AD2-AA12-416779C1FC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976" y="3321146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2" name="Subtitle Middle">
            <a:extLst>
              <a:ext uri="{FF2B5EF4-FFF2-40B4-BE49-F238E27FC236}">
                <a16:creationId xmlns:a16="http://schemas.microsoft.com/office/drawing/2014/main" id="{EAFBAFFF-2353-45BA-9DB7-107F32B6D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9596" y="3321146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4" name="Subtitle Right">
            <a:extLst>
              <a:ext uri="{FF2B5EF4-FFF2-40B4-BE49-F238E27FC236}">
                <a16:creationId xmlns:a16="http://schemas.microsoft.com/office/drawing/2014/main" id="{8BDAF52F-A15B-4CDD-8319-A23191DE4E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8216" y="3321146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7" name="Picture Placeholder Left">
            <a:extLst>
              <a:ext uri="{FF2B5EF4-FFF2-40B4-BE49-F238E27FC236}">
                <a16:creationId xmlns:a16="http://schemas.microsoft.com/office/drawing/2014/main" id="{EE4811C5-8A53-43BD-8758-631D0DA6702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60977" y="1959598"/>
            <a:ext cx="1161288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9" name="Picture Placeholder  Middle">
            <a:extLst>
              <a:ext uri="{FF2B5EF4-FFF2-40B4-BE49-F238E27FC236}">
                <a16:creationId xmlns:a16="http://schemas.microsoft.com/office/drawing/2014/main" id="{74E9CB25-CCB1-45E8-93FD-98982193B5D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409596" y="1959861"/>
            <a:ext cx="1161288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20" name="Picture Placeholder  Right">
            <a:extLst>
              <a:ext uri="{FF2B5EF4-FFF2-40B4-BE49-F238E27FC236}">
                <a16:creationId xmlns:a16="http://schemas.microsoft.com/office/drawing/2014/main" id="{FFBA88BC-581D-44A0-8366-78FD957E3F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256785" y="1959861"/>
            <a:ext cx="1161288" cy="11612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DA03F86-325A-426E-9FC5-0C893F0B53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49617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0A5B223F-C605-4115-BE2F-C4F94D8B0D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1CBEFA0D-AA9F-41EC-AA39-4B7ED7A544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7212" y="3849756"/>
            <a:ext cx="3374136" cy="173918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002B21E4-5277-4096-89FA-542D582DA3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6900" y="3849756"/>
            <a:ext cx="3374136" cy="173918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D4CDAA6E-D967-4882-9C82-04117B5FB9C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56587" y="3849756"/>
            <a:ext cx="3374136" cy="173918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200235E1-A4EC-4E89-988A-52AFEB6744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CEA58D2-BBDB-4362-9160-5D5A2D975377}"/>
              </a:ext>
            </a:extLst>
          </p:cNvPr>
          <p:cNvGrpSpPr/>
          <p:nvPr userDrawn="1"/>
        </p:nvGrpSpPr>
        <p:grpSpPr>
          <a:xfrm>
            <a:off x="12262441" y="4218015"/>
            <a:ext cx="1272540" cy="1049582"/>
            <a:chOff x="12262441" y="4218015"/>
            <a:chExt cx="1272540" cy="104958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90E9F7B-7BE1-43A5-AA8C-D678352867B4}"/>
                </a:ext>
              </a:extLst>
            </p:cNvPr>
            <p:cNvSpPr/>
            <p:nvPr userDrawn="1"/>
          </p:nvSpPr>
          <p:spPr>
            <a:xfrm>
              <a:off x="12262441" y="4218015"/>
              <a:ext cx="1272540" cy="1049582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rgbClr val="000000"/>
                  </a:solidFill>
                </a:rPr>
                <a:t>Image placeholders indicate where an icon can be manually placed. 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EA47EC-0888-49C5-842B-B58EBFE657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18081" y="4652913"/>
              <a:ext cx="468371" cy="461415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DF73BC0-6C32-4386-8B6D-B106628A5C3E}"/>
                </a:ext>
              </a:extLst>
            </p:cNvPr>
            <p:cNvCxnSpPr/>
            <p:nvPr userDrawn="1"/>
          </p:nvCxnSpPr>
          <p:spPr>
            <a:xfrm>
              <a:off x="12807984" y="4877596"/>
              <a:ext cx="1585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0E86CEA-7E59-40A7-B10C-26F620B46CD4}"/>
                </a:ext>
              </a:extLst>
            </p:cNvPr>
            <p:cNvSpPr txBox="1"/>
            <p:nvPr userDrawn="1"/>
          </p:nvSpPr>
          <p:spPr>
            <a:xfrm>
              <a:off x="13006282" y="4646076"/>
              <a:ext cx="515414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Remove placeholder and place an icon in its place.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2513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3 Column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22B2E-FE33-465E-883D-0652CF597AFA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Left">
            <a:extLst>
              <a:ext uri="{FF2B5EF4-FFF2-40B4-BE49-F238E27FC236}">
                <a16:creationId xmlns:a16="http://schemas.microsoft.com/office/drawing/2014/main" id="{07E51DF6-5287-4AD2-AA12-416779C1FC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3301" y="1958818"/>
            <a:ext cx="8088528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2" name="Subtitle Middle">
            <a:extLst>
              <a:ext uri="{FF2B5EF4-FFF2-40B4-BE49-F238E27FC236}">
                <a16:creationId xmlns:a16="http://schemas.microsoft.com/office/drawing/2014/main" id="{EAFBAFFF-2353-45BA-9DB7-107F32B6D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43301" y="3396613"/>
            <a:ext cx="8088528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4" name="Subtitle Right">
            <a:extLst>
              <a:ext uri="{FF2B5EF4-FFF2-40B4-BE49-F238E27FC236}">
                <a16:creationId xmlns:a16="http://schemas.microsoft.com/office/drawing/2014/main" id="{8BDAF52F-A15B-4CDD-8319-A23191DE4E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3301" y="4839819"/>
            <a:ext cx="8088528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7" name="Picture Placeholder Left">
            <a:extLst>
              <a:ext uri="{FF2B5EF4-FFF2-40B4-BE49-F238E27FC236}">
                <a16:creationId xmlns:a16="http://schemas.microsoft.com/office/drawing/2014/main" id="{EE4811C5-8A53-43BD-8758-631D0DA6702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531688" y="1953408"/>
            <a:ext cx="850392" cy="8503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9" name="Picture Placeholder  Middle">
            <a:extLst>
              <a:ext uri="{FF2B5EF4-FFF2-40B4-BE49-F238E27FC236}">
                <a16:creationId xmlns:a16="http://schemas.microsoft.com/office/drawing/2014/main" id="{74E9CB25-CCB1-45E8-93FD-98982193B5D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531688" y="3396613"/>
            <a:ext cx="850392" cy="8503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20" name="Picture Placeholder  Right">
            <a:extLst>
              <a:ext uri="{FF2B5EF4-FFF2-40B4-BE49-F238E27FC236}">
                <a16:creationId xmlns:a16="http://schemas.microsoft.com/office/drawing/2014/main" id="{FFBA88BC-581D-44A0-8366-78FD957E3F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9510" y="4839819"/>
            <a:ext cx="850392" cy="85039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BBB53B-3527-4A3E-A5BB-F5E5B67F0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48932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1EA49DD4-28E5-4849-9C4D-AC342BF2CF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41C011CA-5E4C-4675-8428-A4C4BEE616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43301" y="2267823"/>
            <a:ext cx="8088527" cy="92803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1AB236A3-5B03-4D1A-9A80-7D0DCACD6E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3301" y="3706746"/>
            <a:ext cx="8088527" cy="928036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72848112-E7F0-4D33-BA96-6A70FAF33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3301" y="5158963"/>
            <a:ext cx="8088527" cy="928037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F568A52-F1F3-4E3C-94E6-92E30A38DE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5B2EC18-CF23-4A23-B367-581D770B4F98}"/>
              </a:ext>
            </a:extLst>
          </p:cNvPr>
          <p:cNvGrpSpPr/>
          <p:nvPr userDrawn="1"/>
        </p:nvGrpSpPr>
        <p:grpSpPr>
          <a:xfrm>
            <a:off x="12262441" y="4218015"/>
            <a:ext cx="1272540" cy="1049582"/>
            <a:chOff x="12262441" y="4218015"/>
            <a:chExt cx="1272540" cy="10495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4077C3-9F6C-4215-B70B-431916D54E9E}"/>
                </a:ext>
              </a:extLst>
            </p:cNvPr>
            <p:cNvSpPr/>
            <p:nvPr userDrawn="1"/>
          </p:nvSpPr>
          <p:spPr>
            <a:xfrm>
              <a:off x="12262441" y="4218015"/>
              <a:ext cx="1272540" cy="1049582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rgbClr val="000000"/>
                  </a:solidFill>
                </a:rPr>
                <a:t>Image placeholders indicate where an icon can be manually placed. 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A52B929-6421-4761-B202-A57B4EBA12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18081" y="4652913"/>
              <a:ext cx="468371" cy="461415"/>
            </a:xfrm>
            <a:prstGeom prst="rect">
              <a:avLst/>
            </a:prstGeom>
          </p:spPr>
        </p:pic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AC4F845-EAE5-4A23-A7C5-4E190A67CDBF}"/>
                </a:ext>
              </a:extLst>
            </p:cNvPr>
            <p:cNvCxnSpPr/>
            <p:nvPr userDrawn="1"/>
          </p:nvCxnSpPr>
          <p:spPr>
            <a:xfrm>
              <a:off x="12807984" y="4877596"/>
              <a:ext cx="1585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4872BB-5274-4548-9EF3-48FCED313488}"/>
                </a:ext>
              </a:extLst>
            </p:cNvPr>
            <p:cNvSpPr txBox="1"/>
            <p:nvPr userDrawn="1"/>
          </p:nvSpPr>
          <p:spPr>
            <a:xfrm>
              <a:off x="13006282" y="4646076"/>
              <a:ext cx="515414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Remove placeholder and place an icon in its place.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158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4 Columns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0FD0-E9D1-44FD-B80C-BB2BAA3DEB37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Middle Top">
            <a:extLst>
              <a:ext uri="{FF2B5EF4-FFF2-40B4-BE49-F238E27FC236}">
                <a16:creationId xmlns:a16="http://schemas.microsoft.com/office/drawing/2014/main" id="{07E51DF6-5287-4AD2-AA12-416779C1FC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28507" y="2788002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2" name="Subtitle Middle Bottom">
            <a:extLst>
              <a:ext uri="{FF2B5EF4-FFF2-40B4-BE49-F238E27FC236}">
                <a16:creationId xmlns:a16="http://schemas.microsoft.com/office/drawing/2014/main" id="{EAFBAFFF-2353-45BA-9DB7-107F32B6D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8507" y="4011045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4" name="Subtitle Bottom">
            <a:extLst>
              <a:ext uri="{FF2B5EF4-FFF2-40B4-BE49-F238E27FC236}">
                <a16:creationId xmlns:a16="http://schemas.microsoft.com/office/drawing/2014/main" id="{8BDAF52F-A15B-4CDD-8319-A23191DE4E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31228" y="5234089"/>
            <a:ext cx="370060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7" name="Picture Placeholder Middle Top">
            <a:extLst>
              <a:ext uri="{FF2B5EF4-FFF2-40B4-BE49-F238E27FC236}">
                <a16:creationId xmlns:a16="http://schemas.microsoft.com/office/drawing/2014/main" id="{EE4811C5-8A53-43BD-8758-631D0DA6702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11555" y="2788002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9" name="Picture Placeholder  Middle Bottom">
            <a:extLst>
              <a:ext uri="{FF2B5EF4-FFF2-40B4-BE49-F238E27FC236}">
                <a16:creationId xmlns:a16="http://schemas.microsoft.com/office/drawing/2014/main" id="{74E9CB25-CCB1-45E8-93FD-98982193B5D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611555" y="401104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20" name="Picture Placeholder  Bottom">
            <a:extLst>
              <a:ext uri="{FF2B5EF4-FFF2-40B4-BE49-F238E27FC236}">
                <a16:creationId xmlns:a16="http://schemas.microsoft.com/office/drawing/2014/main" id="{FFBA88BC-581D-44A0-8366-78FD957E3F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09378" y="5234089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7" name="Subtitle Top">
            <a:extLst>
              <a:ext uri="{FF2B5EF4-FFF2-40B4-BE49-F238E27FC236}">
                <a16:creationId xmlns:a16="http://schemas.microsoft.com/office/drawing/2014/main" id="{5B7C905F-BC05-4395-B5CE-1BD93FF9FFF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28507" y="1570369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2" name="Picture Placeholder Top">
            <a:extLst>
              <a:ext uri="{FF2B5EF4-FFF2-40B4-BE49-F238E27FC236}">
                <a16:creationId xmlns:a16="http://schemas.microsoft.com/office/drawing/2014/main" id="{60D6C90E-DF65-4EB1-B7A0-570C08F1AA2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11555" y="1564959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A23C681-1494-4F7B-84EB-323D32363D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48932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23" name="Subtitle">
            <a:extLst>
              <a:ext uri="{FF2B5EF4-FFF2-40B4-BE49-F238E27FC236}">
                <a16:creationId xmlns:a16="http://schemas.microsoft.com/office/drawing/2014/main" id="{5269F756-36C3-4378-BB35-C98BBDF8B9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703467C-C8D9-42B1-8A23-41FBE3F8DD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67039" y="1955800"/>
            <a:ext cx="5008562" cy="4253576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6CE9A5-1EBE-4621-8BA5-AA6C36FB5A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9777" y="1901826"/>
            <a:ext cx="3702050" cy="6400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B71C853-D31A-4FE2-A3F4-52EF33BB7D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29777" y="3121025"/>
            <a:ext cx="3702050" cy="6400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BB7F8EA-801E-49A7-8B26-28A6618F1B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31365" y="4345333"/>
            <a:ext cx="3700462" cy="6400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3CAECFBE-8C5B-4F58-B0BE-FC92E55F22A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20252" y="5569296"/>
            <a:ext cx="3711575" cy="64008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78F1645D-E649-4CCA-A7B1-0A38FE8ACC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5015584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36564A-10D3-464D-AFC2-90A9652124B9}"/>
              </a:ext>
            </a:extLst>
          </p:cNvPr>
          <p:cNvGrpSpPr/>
          <p:nvPr userDrawn="1"/>
        </p:nvGrpSpPr>
        <p:grpSpPr>
          <a:xfrm>
            <a:off x="12262441" y="4218015"/>
            <a:ext cx="1272540" cy="1049582"/>
            <a:chOff x="12262441" y="4218015"/>
            <a:chExt cx="1272540" cy="1049582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F532385-C9F0-4CCE-B850-6E89396806EC}"/>
                </a:ext>
              </a:extLst>
            </p:cNvPr>
            <p:cNvSpPr/>
            <p:nvPr userDrawn="1"/>
          </p:nvSpPr>
          <p:spPr>
            <a:xfrm>
              <a:off x="12262441" y="4218015"/>
              <a:ext cx="1272540" cy="1049582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rgbClr val="000000"/>
                  </a:solidFill>
                </a:rPr>
                <a:t>Image placeholders indicate where an icon can be manually placed. 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24C4543-1B8D-4A02-A1F9-19CC997EB8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18081" y="4652913"/>
              <a:ext cx="468371" cy="461415"/>
            </a:xfrm>
            <a:prstGeom prst="rect">
              <a:avLst/>
            </a:prstGeom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C92C11F-C54C-408D-A4A3-D9EE7B86C179}"/>
                </a:ext>
              </a:extLst>
            </p:cNvPr>
            <p:cNvCxnSpPr/>
            <p:nvPr userDrawn="1"/>
          </p:nvCxnSpPr>
          <p:spPr>
            <a:xfrm>
              <a:off x="12807984" y="4877596"/>
              <a:ext cx="1585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A2EC0B6-0C88-4ADC-B622-0533E5235615}"/>
                </a:ext>
              </a:extLst>
            </p:cNvPr>
            <p:cNvSpPr txBox="1"/>
            <p:nvPr userDrawn="1"/>
          </p:nvSpPr>
          <p:spPr>
            <a:xfrm>
              <a:off x="13006282" y="4646076"/>
              <a:ext cx="515414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Remove placeholder and place an icon in its place.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6644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2 x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6353C-0FD5-4BC5-B557-48088D839A81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Left Top">
            <a:extLst>
              <a:ext uri="{FF2B5EF4-FFF2-40B4-BE49-F238E27FC236}">
                <a16:creationId xmlns:a16="http://schemas.microsoft.com/office/drawing/2014/main" id="{07E51DF6-5287-4AD2-AA12-416779C1FC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357" y="2627822"/>
            <a:ext cx="3841175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2" name="Subtitle Left Bottom">
            <a:extLst>
              <a:ext uri="{FF2B5EF4-FFF2-40B4-BE49-F238E27FC236}">
                <a16:creationId xmlns:a16="http://schemas.microsoft.com/office/drawing/2014/main" id="{EAFBAFFF-2353-45BA-9DB7-107F32B6D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36990" y="4315671"/>
            <a:ext cx="3841175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4" name="Subtitle Right Top">
            <a:extLst>
              <a:ext uri="{FF2B5EF4-FFF2-40B4-BE49-F238E27FC236}">
                <a16:creationId xmlns:a16="http://schemas.microsoft.com/office/drawing/2014/main" id="{8BDAF52F-A15B-4CDD-8319-A23191DE4E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00491" y="2622870"/>
            <a:ext cx="3831336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7" name="Picture Placeholder Left Top">
            <a:extLst>
              <a:ext uri="{FF2B5EF4-FFF2-40B4-BE49-F238E27FC236}">
                <a16:creationId xmlns:a16="http://schemas.microsoft.com/office/drawing/2014/main" id="{EE4811C5-8A53-43BD-8758-631D0DA6702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67039" y="2622411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9" name="Picture Placeholder  Left Bottom">
            <a:extLst>
              <a:ext uri="{FF2B5EF4-FFF2-40B4-BE49-F238E27FC236}">
                <a16:creationId xmlns:a16="http://schemas.microsoft.com/office/drawing/2014/main" id="{74E9CB25-CCB1-45E8-93FD-98982193B5D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7039" y="430035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20" name="Picture Placeholder  Right Top">
            <a:extLst>
              <a:ext uri="{FF2B5EF4-FFF2-40B4-BE49-F238E27FC236}">
                <a16:creationId xmlns:a16="http://schemas.microsoft.com/office/drawing/2014/main" id="{FFBA88BC-581D-44A0-8366-78FD957E3F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10614" y="2622868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8" name="Subtitle Right Bottom">
            <a:extLst>
              <a:ext uri="{FF2B5EF4-FFF2-40B4-BE49-F238E27FC236}">
                <a16:creationId xmlns:a16="http://schemas.microsoft.com/office/drawing/2014/main" id="{48492227-B5B3-481A-B3FF-29B58418F3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0491" y="4300356"/>
            <a:ext cx="3831336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2" name="Picture Placeholder  Right Bottom">
            <a:extLst>
              <a:ext uri="{FF2B5EF4-FFF2-40B4-BE49-F238E27FC236}">
                <a16:creationId xmlns:a16="http://schemas.microsoft.com/office/drawing/2014/main" id="{69CBDF09-485D-4CCF-AFB2-375A0E84346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610614" y="430035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9BB004-440E-4E63-BA39-D1ED226351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24" name="Subtitle">
            <a:extLst>
              <a:ext uri="{FF2B5EF4-FFF2-40B4-BE49-F238E27FC236}">
                <a16:creationId xmlns:a16="http://schemas.microsoft.com/office/drawing/2014/main" id="{2B81222A-AD44-419D-AE7D-FC16877A7C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240338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05E6230F-1C56-461B-9B88-11AB915831C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43982" y="2972154"/>
            <a:ext cx="3831317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A7B42EF-1BE9-449C-8477-432DE29015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43982" y="4682853"/>
            <a:ext cx="3831317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533C9495-BA5F-49D6-BA30-585F3B84D9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00491" y="2993949"/>
            <a:ext cx="3831336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BBF21A-DAE9-4522-87F3-D7D3D9057A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00491" y="4682853"/>
            <a:ext cx="3831336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B06BE881-5974-48A9-8985-A2E692CD30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1789298"/>
            <a:ext cx="11064788" cy="67665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statement]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36E68001-A0D1-4115-B78E-9C9FED3321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67039" y="5729019"/>
            <a:ext cx="11060912" cy="483394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59CB36-047A-412C-B74C-B41652A71EBD}"/>
              </a:ext>
            </a:extLst>
          </p:cNvPr>
          <p:cNvGrpSpPr/>
          <p:nvPr userDrawn="1"/>
        </p:nvGrpSpPr>
        <p:grpSpPr>
          <a:xfrm>
            <a:off x="12262441" y="4218015"/>
            <a:ext cx="1272540" cy="1049582"/>
            <a:chOff x="12262441" y="4218015"/>
            <a:chExt cx="1272540" cy="104958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0399432-DBD4-42C0-8379-85A4BD431080}"/>
                </a:ext>
              </a:extLst>
            </p:cNvPr>
            <p:cNvSpPr/>
            <p:nvPr userDrawn="1"/>
          </p:nvSpPr>
          <p:spPr>
            <a:xfrm>
              <a:off x="12262441" y="4218015"/>
              <a:ext cx="1272540" cy="1049582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rgbClr val="000000"/>
                  </a:solidFill>
                </a:rPr>
                <a:t>Image placeholders indicate where an icon can be manually placed. 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841ABFA-4D7E-4DBA-9F3E-65CB77310E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18081" y="4652913"/>
              <a:ext cx="468371" cy="461415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EB52848-2D3B-4097-A6D9-E28D3C89340F}"/>
                </a:ext>
              </a:extLst>
            </p:cNvPr>
            <p:cNvCxnSpPr/>
            <p:nvPr userDrawn="1"/>
          </p:nvCxnSpPr>
          <p:spPr>
            <a:xfrm>
              <a:off x="12807984" y="4877596"/>
              <a:ext cx="1585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850850A-0FEE-49F7-B273-EB6D92F50F8F}"/>
                </a:ext>
              </a:extLst>
            </p:cNvPr>
            <p:cNvSpPr txBox="1"/>
            <p:nvPr userDrawn="1"/>
          </p:nvSpPr>
          <p:spPr>
            <a:xfrm>
              <a:off x="13006282" y="4646076"/>
              <a:ext cx="515414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Remove placeholder and place an icon in its place.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8551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2 x 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37AF9AF-AE54-4466-B610-23FEA107CD2A}"/>
              </a:ext>
            </a:extLst>
          </p:cNvPr>
          <p:cNvSpPr/>
          <p:nvPr userDrawn="1"/>
        </p:nvSpPr>
        <p:spPr>
          <a:xfrm>
            <a:off x="0" y="0"/>
            <a:ext cx="12192000" cy="14904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9" name="Subtitle">
            <a:extLst>
              <a:ext uri="{FF2B5EF4-FFF2-40B4-BE49-F238E27FC236}">
                <a16:creationId xmlns:a16="http://schemas.microsoft.com/office/drawing/2014/main" id="{E4B3DF4C-61D8-402C-B483-3673112881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733C0-F14E-42E8-8B43-6EDB56625A9E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Left Top">
            <a:extLst>
              <a:ext uri="{FF2B5EF4-FFF2-40B4-BE49-F238E27FC236}">
                <a16:creationId xmlns:a16="http://schemas.microsoft.com/office/drawing/2014/main" id="{07E51DF6-5287-4AD2-AA12-416779C1FC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37357" y="2627822"/>
            <a:ext cx="3841175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2" name="Subtitle Left Bottom">
            <a:extLst>
              <a:ext uri="{FF2B5EF4-FFF2-40B4-BE49-F238E27FC236}">
                <a16:creationId xmlns:a16="http://schemas.microsoft.com/office/drawing/2014/main" id="{EAFBAFFF-2353-45BA-9DB7-107F32B6D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36990" y="4315671"/>
            <a:ext cx="3841175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4" name="Subtitle Right Top">
            <a:extLst>
              <a:ext uri="{FF2B5EF4-FFF2-40B4-BE49-F238E27FC236}">
                <a16:creationId xmlns:a16="http://schemas.microsoft.com/office/drawing/2014/main" id="{8BDAF52F-A15B-4CDD-8319-A23191DE4E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00491" y="2622869"/>
            <a:ext cx="3831336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7" name="Picture Placeholder Left Top">
            <a:extLst>
              <a:ext uri="{FF2B5EF4-FFF2-40B4-BE49-F238E27FC236}">
                <a16:creationId xmlns:a16="http://schemas.microsoft.com/office/drawing/2014/main" id="{EE4811C5-8A53-43BD-8758-631D0DA6702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67039" y="2622411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9" name="Picture Placeholder  Left Bottom">
            <a:extLst>
              <a:ext uri="{FF2B5EF4-FFF2-40B4-BE49-F238E27FC236}">
                <a16:creationId xmlns:a16="http://schemas.microsoft.com/office/drawing/2014/main" id="{74E9CB25-CCB1-45E8-93FD-98982193B5D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7039" y="430035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20" name="Picture Placeholder  Right Top">
            <a:extLst>
              <a:ext uri="{FF2B5EF4-FFF2-40B4-BE49-F238E27FC236}">
                <a16:creationId xmlns:a16="http://schemas.microsoft.com/office/drawing/2014/main" id="{FFBA88BC-581D-44A0-8366-78FD957E3F4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10614" y="2622868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18" name="Subtitle Right Bottom">
            <a:extLst>
              <a:ext uri="{FF2B5EF4-FFF2-40B4-BE49-F238E27FC236}">
                <a16:creationId xmlns:a16="http://schemas.microsoft.com/office/drawing/2014/main" id="{48492227-B5B3-481A-B3FF-29B58418F3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0491" y="4300355"/>
            <a:ext cx="3831336" cy="267545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2" name="Picture Placeholder  Right Bottom">
            <a:extLst>
              <a:ext uri="{FF2B5EF4-FFF2-40B4-BE49-F238E27FC236}">
                <a16:creationId xmlns:a16="http://schemas.microsoft.com/office/drawing/2014/main" id="{69CBDF09-485D-4CCF-AFB2-375A0E84346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610614" y="430035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/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E688C92-32C1-4BDA-933F-26BEEA3B91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1789297"/>
            <a:ext cx="11064788" cy="67665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statement]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9BB004-440E-4E63-BA39-D1ED226351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05E6230F-1C56-461B-9B88-11AB915831C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43982" y="2972154"/>
            <a:ext cx="3831317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A7B42EF-1BE9-449C-8477-432DE29015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43982" y="4682853"/>
            <a:ext cx="3831317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533C9495-BA5F-49D6-BA30-585F3B84D90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800491" y="2993948"/>
            <a:ext cx="3831336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BBF21A-DAE9-4522-87F3-D7D3D9057AA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800491" y="4682853"/>
            <a:ext cx="3831336" cy="101151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189A4B1-3C74-4341-8CCF-FAB46B8FF5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67039" y="5726336"/>
            <a:ext cx="11060912" cy="484632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8CD53F-D468-4865-91A6-6636DFEF5712}"/>
              </a:ext>
            </a:extLst>
          </p:cNvPr>
          <p:cNvGrpSpPr/>
          <p:nvPr userDrawn="1"/>
        </p:nvGrpSpPr>
        <p:grpSpPr>
          <a:xfrm>
            <a:off x="12262441" y="4218015"/>
            <a:ext cx="1272540" cy="1049582"/>
            <a:chOff x="12262441" y="4218015"/>
            <a:chExt cx="1272540" cy="104958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7BE088A-456C-4BB3-9DFE-4F716887DAA1}"/>
                </a:ext>
              </a:extLst>
            </p:cNvPr>
            <p:cNvSpPr/>
            <p:nvPr userDrawn="1"/>
          </p:nvSpPr>
          <p:spPr>
            <a:xfrm>
              <a:off x="12262441" y="4218015"/>
              <a:ext cx="1272540" cy="1049582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rgbClr val="000000"/>
                  </a:solidFill>
                </a:rPr>
                <a:t>Image placeholders indicate where an icon can be manually placed. 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B1E3F54-53F0-4C92-A1A8-4E9DE995F8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18081" y="4652913"/>
              <a:ext cx="468371" cy="461415"/>
            </a:xfrm>
            <a:prstGeom prst="rect">
              <a:avLst/>
            </a:prstGeom>
          </p:spPr>
        </p:pic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7B9344B-4B4C-430D-92E8-96AB28EAE1CA}"/>
                </a:ext>
              </a:extLst>
            </p:cNvPr>
            <p:cNvCxnSpPr/>
            <p:nvPr userDrawn="1"/>
          </p:nvCxnSpPr>
          <p:spPr>
            <a:xfrm>
              <a:off x="12807984" y="4877596"/>
              <a:ext cx="1585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640F60-93BF-419C-9055-8EC4D42BC9FA}"/>
                </a:ext>
              </a:extLst>
            </p:cNvPr>
            <p:cNvSpPr txBox="1"/>
            <p:nvPr userDrawn="1"/>
          </p:nvSpPr>
          <p:spPr>
            <a:xfrm>
              <a:off x="13006282" y="4646076"/>
              <a:ext cx="515414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Remove placeholder and place an icon in its place.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109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8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4 Columns + Content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4D84AF-B6CE-4BB9-854B-27E48F8F7377}"/>
              </a:ext>
            </a:extLst>
          </p:cNvPr>
          <p:cNvSpPr/>
          <p:nvPr userDrawn="1"/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280EA-43F8-4B31-8F78-238539859503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74F4235-756E-4117-B6BD-91ECC40FDD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5010912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B0EFD4BD-0236-454C-986D-1FECD229FF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8" y="1058237"/>
            <a:ext cx="5010912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BF1CD9F6-94CC-49D5-87F9-50644ECBDCE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7213" y="1955800"/>
            <a:ext cx="5008562" cy="4256613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ubtitle Middle Top">
            <a:extLst>
              <a:ext uri="{FF2B5EF4-FFF2-40B4-BE49-F238E27FC236}">
                <a16:creationId xmlns:a16="http://schemas.microsoft.com/office/drawing/2014/main" id="{4C51330F-F83F-4512-B15A-0213A8D4D6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2272" y="2529588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9" name="Subtitle Middle Bottom">
            <a:extLst>
              <a:ext uri="{FF2B5EF4-FFF2-40B4-BE49-F238E27FC236}">
                <a16:creationId xmlns:a16="http://schemas.microsoft.com/office/drawing/2014/main" id="{C8C1598A-CC41-4629-866D-EA5200A158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32272" y="3752631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Subtitle Bottom">
            <a:extLst>
              <a:ext uri="{FF2B5EF4-FFF2-40B4-BE49-F238E27FC236}">
                <a16:creationId xmlns:a16="http://schemas.microsoft.com/office/drawing/2014/main" id="{9D4A1F19-60F0-477D-9323-0DEC2061BF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32272" y="4975675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2" name="Picture Placeholder Middle Top">
            <a:extLst>
              <a:ext uri="{FF2B5EF4-FFF2-40B4-BE49-F238E27FC236}">
                <a16:creationId xmlns:a16="http://schemas.microsoft.com/office/drawing/2014/main" id="{7E897E7D-4773-46B2-8B57-11CEE3CF5B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11555" y="2529588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3" name="Picture Placeholder  Middle Bottom">
            <a:extLst>
              <a:ext uri="{FF2B5EF4-FFF2-40B4-BE49-F238E27FC236}">
                <a16:creationId xmlns:a16="http://schemas.microsoft.com/office/drawing/2014/main" id="{B98F9FF1-312A-4492-BDDD-ED90116F289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611555" y="3752631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4" name="Picture Placeholder  Bottom">
            <a:extLst>
              <a:ext uri="{FF2B5EF4-FFF2-40B4-BE49-F238E27FC236}">
                <a16:creationId xmlns:a16="http://schemas.microsoft.com/office/drawing/2014/main" id="{359F4181-72B0-4010-AF8F-9C86B965AFF4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09378" y="497567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5" name="Subtitle Top">
            <a:extLst>
              <a:ext uri="{FF2B5EF4-FFF2-40B4-BE49-F238E27FC236}">
                <a16:creationId xmlns:a16="http://schemas.microsoft.com/office/drawing/2014/main" id="{14364ABF-6033-4505-8662-648F981E6E2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32272" y="1311955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6" name="Picture Placeholder Top">
            <a:extLst>
              <a:ext uri="{FF2B5EF4-FFF2-40B4-BE49-F238E27FC236}">
                <a16:creationId xmlns:a16="http://schemas.microsoft.com/office/drawing/2014/main" id="{9D94F169-0DD8-4D69-B5C5-BFE273C7CA8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11555" y="130654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8B249ADB-FB00-4DC8-86BA-C4A019138D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32272" y="1643412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8" name="Text Placeholder 25">
            <a:extLst>
              <a:ext uri="{FF2B5EF4-FFF2-40B4-BE49-F238E27FC236}">
                <a16:creationId xmlns:a16="http://schemas.microsoft.com/office/drawing/2014/main" id="{C9E64A6E-E4C5-45D3-8C11-ACE7DD3FD2E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32272" y="2862611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39" name="Text Placeholder 27">
            <a:extLst>
              <a:ext uri="{FF2B5EF4-FFF2-40B4-BE49-F238E27FC236}">
                <a16:creationId xmlns:a16="http://schemas.microsoft.com/office/drawing/2014/main" id="{7855A7B4-CD7B-4EF9-A196-22FC422B2D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32272" y="4086919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Text Placeholder 29">
            <a:extLst>
              <a:ext uri="{FF2B5EF4-FFF2-40B4-BE49-F238E27FC236}">
                <a16:creationId xmlns:a16="http://schemas.microsoft.com/office/drawing/2014/main" id="{354437EA-2FB4-49BC-B725-FC888BC72A7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32272" y="5310882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E0448338-4063-435A-A203-856E6EEDADF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500856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5E401E-E175-46B4-B38C-3BE87EF1488E}"/>
              </a:ext>
            </a:extLst>
          </p:cNvPr>
          <p:cNvGrpSpPr/>
          <p:nvPr userDrawn="1"/>
        </p:nvGrpSpPr>
        <p:grpSpPr>
          <a:xfrm>
            <a:off x="12262441" y="4218015"/>
            <a:ext cx="1272540" cy="1049582"/>
            <a:chOff x="12262441" y="4218015"/>
            <a:chExt cx="1272540" cy="104958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8FD67ED-3C56-4D97-B3C0-AB7A48DEB972}"/>
                </a:ext>
              </a:extLst>
            </p:cNvPr>
            <p:cNvSpPr/>
            <p:nvPr userDrawn="1"/>
          </p:nvSpPr>
          <p:spPr>
            <a:xfrm>
              <a:off x="12262441" y="4218015"/>
              <a:ext cx="1272540" cy="1049582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rgbClr val="000000"/>
                  </a:solidFill>
                </a:rPr>
                <a:t>Image placeholders indicate where an icon can be manually placed. 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DC139D3-D930-4E14-9BB2-7D930A24E0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18081" y="4652913"/>
              <a:ext cx="468371" cy="461415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D86E295-5034-4CDE-9980-AC98287E9A35}"/>
                </a:ext>
              </a:extLst>
            </p:cNvPr>
            <p:cNvCxnSpPr/>
            <p:nvPr userDrawn="1"/>
          </p:nvCxnSpPr>
          <p:spPr>
            <a:xfrm>
              <a:off x="12807984" y="4877596"/>
              <a:ext cx="1585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A26EF1-45D2-4918-AF48-B5F37199F715}"/>
                </a:ext>
              </a:extLst>
            </p:cNvPr>
            <p:cNvSpPr txBox="1"/>
            <p:nvPr userDrawn="1"/>
          </p:nvSpPr>
          <p:spPr>
            <a:xfrm>
              <a:off x="13006282" y="4646076"/>
              <a:ext cx="515414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Remove placeholder and place an icon in its place.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8468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4 Columns + Content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4D84AF-B6CE-4BB9-854B-27E48F8F7377}"/>
              </a:ext>
            </a:extLst>
          </p:cNvPr>
          <p:cNvSpPr/>
          <p:nvPr userDrawn="1"/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err="1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DC2D-753E-41EB-8722-040FA9F7628C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3F69D6C-C0E1-4CEA-B661-CB08F30D9E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5010912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21" name="Subtitle">
            <a:extLst>
              <a:ext uri="{FF2B5EF4-FFF2-40B4-BE49-F238E27FC236}">
                <a16:creationId xmlns:a16="http://schemas.microsoft.com/office/drawing/2014/main" id="{FF56B26C-4789-432C-A84C-D38182866E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5010912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07402B8-B31B-48CC-942C-99B8F022C6A4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557212" y="1955800"/>
            <a:ext cx="5010912" cy="4243388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ubtitle Middle Top">
            <a:extLst>
              <a:ext uri="{FF2B5EF4-FFF2-40B4-BE49-F238E27FC236}">
                <a16:creationId xmlns:a16="http://schemas.microsoft.com/office/drawing/2014/main" id="{B191154A-6D62-4537-B8C3-E17A29CEC3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28799" y="2529588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9" name="Subtitle Middle Bottom">
            <a:extLst>
              <a:ext uri="{FF2B5EF4-FFF2-40B4-BE49-F238E27FC236}">
                <a16:creationId xmlns:a16="http://schemas.microsoft.com/office/drawing/2014/main" id="{EFB4A26A-ACB4-4792-B582-D79775A9B0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28799" y="3752631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Subtitle Bottom">
            <a:extLst>
              <a:ext uri="{FF2B5EF4-FFF2-40B4-BE49-F238E27FC236}">
                <a16:creationId xmlns:a16="http://schemas.microsoft.com/office/drawing/2014/main" id="{52A8F4DB-AFDE-481B-8195-1DACA708A2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28799" y="4975675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1" name="Picture Placeholder Middle Top">
            <a:extLst>
              <a:ext uri="{FF2B5EF4-FFF2-40B4-BE49-F238E27FC236}">
                <a16:creationId xmlns:a16="http://schemas.microsoft.com/office/drawing/2014/main" id="{BBDECCA4-C486-4DC1-A844-AB2008D0431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11555" y="2529588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2" name="Picture Placeholder  Middle Bottom">
            <a:extLst>
              <a:ext uri="{FF2B5EF4-FFF2-40B4-BE49-F238E27FC236}">
                <a16:creationId xmlns:a16="http://schemas.microsoft.com/office/drawing/2014/main" id="{DBD432B8-C319-4395-8691-854958FCB59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611555" y="3752631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3" name="Picture Placeholder  Bottom">
            <a:extLst>
              <a:ext uri="{FF2B5EF4-FFF2-40B4-BE49-F238E27FC236}">
                <a16:creationId xmlns:a16="http://schemas.microsoft.com/office/drawing/2014/main" id="{49549B62-D83B-4EC5-9D78-7415B53963E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609378" y="497567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4" name="Subtitle Top">
            <a:extLst>
              <a:ext uri="{FF2B5EF4-FFF2-40B4-BE49-F238E27FC236}">
                <a16:creationId xmlns:a16="http://schemas.microsoft.com/office/drawing/2014/main" id="{62EDF2B7-966E-4392-82B6-0014FB3E1BD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28799" y="1311955"/>
            <a:ext cx="3703320" cy="267545"/>
          </a:xfrm>
        </p:spPr>
        <p:txBody>
          <a:bodyPr anchor="t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5" name="Picture Placeholder Top">
            <a:extLst>
              <a:ext uri="{FF2B5EF4-FFF2-40B4-BE49-F238E27FC236}">
                <a16:creationId xmlns:a16="http://schemas.microsoft.com/office/drawing/2014/main" id="{F807A99E-6B83-4A4E-83C7-478C90866A5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611555" y="1306545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[Image] or remove and place icon here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69288928-F631-4B9F-AC75-C3EE1CCF69B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28799" y="1643412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Text Placeholder 25">
            <a:extLst>
              <a:ext uri="{FF2B5EF4-FFF2-40B4-BE49-F238E27FC236}">
                <a16:creationId xmlns:a16="http://schemas.microsoft.com/office/drawing/2014/main" id="{2CFAF5D3-B82C-472D-9C90-636CAC3320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28799" y="2862611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38" name="Text Placeholder 27">
            <a:extLst>
              <a:ext uri="{FF2B5EF4-FFF2-40B4-BE49-F238E27FC236}">
                <a16:creationId xmlns:a16="http://schemas.microsoft.com/office/drawing/2014/main" id="{1B5DAEBF-D381-427F-9FBB-4FD0D91BCD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928799" y="4086919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4B2C03EE-EBE4-4248-99DB-1391D20714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28799" y="5310882"/>
            <a:ext cx="3703320" cy="64008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44371BD4-91C5-4160-A2C1-4F7AE34217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501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BA3E3EF-EAC0-43C6-89CE-A2CE2FC832DC}"/>
              </a:ext>
            </a:extLst>
          </p:cNvPr>
          <p:cNvGrpSpPr/>
          <p:nvPr userDrawn="1"/>
        </p:nvGrpSpPr>
        <p:grpSpPr>
          <a:xfrm>
            <a:off x="12262441" y="4218015"/>
            <a:ext cx="1272540" cy="1049582"/>
            <a:chOff x="12262441" y="4218015"/>
            <a:chExt cx="1272540" cy="104958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841117-D919-49F5-BE2F-E3478E0B118A}"/>
                </a:ext>
              </a:extLst>
            </p:cNvPr>
            <p:cNvSpPr/>
            <p:nvPr userDrawn="1"/>
          </p:nvSpPr>
          <p:spPr>
            <a:xfrm>
              <a:off x="12262441" y="4218015"/>
              <a:ext cx="1272540" cy="1049582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r>
                <a:rPr lang="en-US" sz="800" dirty="0">
                  <a:solidFill>
                    <a:srgbClr val="000000"/>
                  </a:solidFill>
                </a:rPr>
                <a:t>Image placeholders indicate where an icon can be manually placed. 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F45C005-A30B-4ADE-81B3-CC6D9A09B3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318081" y="4652913"/>
              <a:ext cx="468371" cy="461415"/>
            </a:xfrm>
            <a:prstGeom prst="rect">
              <a:avLst/>
            </a:prstGeom>
          </p:spPr>
        </p:pic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C9F06C4-D69F-41A7-8421-5E1F7C3980F0}"/>
                </a:ext>
              </a:extLst>
            </p:cNvPr>
            <p:cNvCxnSpPr/>
            <p:nvPr userDrawn="1"/>
          </p:nvCxnSpPr>
          <p:spPr>
            <a:xfrm>
              <a:off x="12807984" y="4877596"/>
              <a:ext cx="1585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BEA4BB-8FD5-4BFE-88E8-95378FFDFE83}"/>
                </a:ext>
              </a:extLst>
            </p:cNvPr>
            <p:cNvSpPr txBox="1"/>
            <p:nvPr userDrawn="1"/>
          </p:nvSpPr>
          <p:spPr>
            <a:xfrm>
              <a:off x="13006282" y="4646076"/>
              <a:ext cx="515414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Remove placeholder and place an icon in its place.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4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67039" y="1960032"/>
            <a:ext cx="11064240" cy="4252382"/>
          </a:xfrm>
        </p:spPr>
        <p:txBody>
          <a:bodyPr/>
          <a:lstStyle>
            <a:lvl3pPr>
              <a:spcAft>
                <a:spcPts val="0"/>
              </a:spcAft>
              <a:defRPr/>
            </a:lvl3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0DD9A-B909-4E03-B64A-164E399FC2E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6FB18-5DF1-419A-B975-14AFDDD65B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67039" y="1058237"/>
            <a:ext cx="11064240" cy="493776"/>
          </a:xfrm>
        </p:spPr>
        <p:txBody>
          <a:bodyPr/>
          <a:lstStyle>
            <a:lvl1pPr marL="0" indent="0">
              <a:buNone/>
              <a:defRPr sz="1800" b="0">
                <a:latin typeface="+mn-lt"/>
              </a:defRPr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7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F688775-CEA2-4940-992B-934A420195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2709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</p:spTree>
    <p:extLst>
      <p:ext uri="{BB962C8B-B14F-4D97-AF65-F5344CB8AC3E}">
        <p14:creationId xmlns:p14="http://schemas.microsoft.com/office/powerpoint/2010/main" val="1676770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~   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4C3E0C-55B5-4DE0-B5B2-69464524EA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sz="14000" b="1" dirty="0">
                <a:solidFill>
                  <a:schemeClr val="tx1"/>
                </a:solidFill>
              </a:rPr>
              <a:t>CHARTS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BD3E18C-9605-4081-A33F-C38AEB401F20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2E46E-888E-4B33-A263-D2E91E73F656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B85F6F-B9EA-48F9-B67A-CE852A224039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2D5A3E-9164-4B0E-881B-40A2443EBF5B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B40A5C0-4A85-4F51-BC72-E0C873648073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0125387-254C-46B8-8BCD-4BB6EDABCF72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4245FEE-8B98-4AE8-B16E-DC8B44BB8B03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2AF2D69E-9896-46AF-B91E-8570DC0DA261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E55B7D-1F8C-4D9C-9DEE-A2B8356B0C43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A49228E-D89D-42BE-A68C-02623984239E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4BE9E26-5CDE-409A-882D-2359B2F52D6C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1A53D4D-61AE-438B-9809-07FA9E872561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D40F24A-B696-4B7D-B4B3-9F3F0B6F60CB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11CD39C-AFD1-4FEB-930A-FC6FC7771995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F242FFF-2953-41FF-9A83-89A80F0D1FAA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6BF7148-849E-4D5F-ADA1-2804639F2DE1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B7B8FB9-E7F2-4BBA-BD81-36EE4FF47C70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26AF96D-B785-4D9D-907E-2A13E26DE6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AC3ED8D-C5EB-415B-AE65-D218AA351FC5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E43F14B-A1F7-4771-9DA0-62E44C7C7535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AA7B6EE-DBC8-47A6-866D-A16C2E60B95B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35A5478-E1D8-4202-B29B-060884ECC2CB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25A47AD-7216-4E4A-B177-091F5A06CA06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F56AEA34-11C9-483E-B85E-F464DD533039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5F92DADB-05F7-4FAC-B533-C44B05C252EF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EE41A0F-6688-46BC-8C7E-B1117FB75E97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7F00DED1-9C67-4250-AB3B-4E72E1982CF1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C0C6F24-7D9A-4391-A0C9-32A1A4A45746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A19C846D-595C-47E0-A0B2-3E8BE589BE15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3EFD7C2-8853-47C5-8927-A17832AE5BAD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516F5BF-85ED-4A9E-9E88-65451A10E5B1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BCA6D830-803C-41F6-B4A8-3511BBD3A24B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B69B34FB-292A-41A6-8D02-8575E330E441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61" name="Graphic 60" descr="Close with solid fill">
              <a:extLst>
                <a:ext uri="{FF2B5EF4-FFF2-40B4-BE49-F238E27FC236}">
                  <a16:creationId xmlns:a16="http://schemas.microsoft.com/office/drawing/2014/main" id="{C6873D3B-95B3-4F12-8A37-B7039D70CF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62" name="Graphic 61" descr="Close with solid fill">
              <a:extLst>
                <a:ext uri="{FF2B5EF4-FFF2-40B4-BE49-F238E27FC236}">
                  <a16:creationId xmlns:a16="http://schemas.microsoft.com/office/drawing/2014/main" id="{D2C18E99-F001-4419-9EF6-4A47FDB7F4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76695F89-4C1A-4011-B275-A4ECD8D0F5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6A0AEB98-3813-4568-8BF3-1020D9A879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DA06215E-2313-46DE-A882-57FE96488B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753B3402-A1EE-4DC5-A9AB-0D623B50C1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A5409EDA-6D1D-4912-934E-8475334460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18C9667E-6D9F-4934-B446-963AA162C7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0C604F60-D829-4F98-86DC-A1790840F0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638F9E91-731E-4690-BEC9-A99A08C51F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81145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122B6-764C-40AA-9E0A-0B4A0FB14B93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E326A6-F7D4-4F94-95F3-CF160EF77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5010912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6" name="Subtitle">
            <a:extLst>
              <a:ext uri="{FF2B5EF4-FFF2-40B4-BE49-F238E27FC236}">
                <a16:creationId xmlns:a16="http://schemas.microsoft.com/office/drawing/2014/main" id="{CC8B6AEB-2296-4549-87D0-49F08B4C71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5010912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7" name="Content Placeholder 17">
            <a:extLst>
              <a:ext uri="{FF2B5EF4-FFF2-40B4-BE49-F238E27FC236}">
                <a16:creationId xmlns:a16="http://schemas.microsoft.com/office/drawing/2014/main" id="{57CDD6C3-53CF-450B-8B7B-8A52F71753C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607174" y="658358"/>
            <a:ext cx="5027613" cy="5547179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[Click respective icon to insert CHART or TABLE </a:t>
            </a:r>
            <a:br>
              <a:rPr lang="en-US" dirty="0"/>
            </a:br>
            <a:r>
              <a:rPr lang="en-US" dirty="0"/>
              <a:t>– not text]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EA9980B-9E8C-48EE-BD53-C3492F26F28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6738" y="1955800"/>
            <a:ext cx="5008562" cy="4268788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2FB4F1E-E497-4D79-93C7-386C37A7B0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3054613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Horizont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F78FE-55F0-47B3-AE87-B3FBB8E2789A}"/>
              </a:ext>
            </a:extLst>
          </p:cNvPr>
          <p:cNvSpPr/>
          <p:nvPr userDrawn="1"/>
        </p:nvSpPr>
        <p:spPr>
          <a:xfrm>
            <a:off x="0" y="0"/>
            <a:ext cx="12192000" cy="14904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8D80B-A5CF-4327-A51F-6000F69F8C09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270F92-8761-4DFC-80DC-CAD3932D1E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8" y="1963270"/>
            <a:ext cx="11067750" cy="519887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2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chart description]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F79711-05B1-4D3C-996C-49F4EF142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5D3B4169-E1C5-48A2-8497-73D0FD32D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1224C6-E79E-4B9A-9D01-EC6502019D6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7039" y="2619375"/>
            <a:ext cx="11077575" cy="3579813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[Click respective icon to add CHART or TABLE – not text]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562D629-70CF-4A6E-823A-4CE780E7E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1203185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56" userDrawn="1">
          <p15:clr>
            <a:srgbClr val="FBAE40"/>
          </p15:clr>
        </p15:guide>
        <p15:guide id="2" orient="horz" pos="1232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- Horizont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270F92-8761-4DFC-80DC-CAD3932D1E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8" y="1620371"/>
            <a:ext cx="11067750" cy="846919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statement]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F79711-05B1-4D3C-996C-49F4EF142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5D3B4169-E1C5-48A2-8497-73D0FD32D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1224C6-E79E-4B9A-9D01-EC6502019D6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7038" y="2619376"/>
            <a:ext cx="11067749" cy="3580266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[Click respective icon to add CHART or TABLE - text]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A7C76-A2D7-4F01-B657-C2E195898C6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509A895-CE51-44A1-94BD-95BA266C84DC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D43AD57-E17D-466E-83DC-D87227B6E10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EBF3C5-CB54-4922-B264-70AF19B8E47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FDDBD480-B1AF-4EEE-8DD4-F0B03CCCA0F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208062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8" userDrawn="1">
          <p15:clr>
            <a:srgbClr val="FBAE40"/>
          </p15:clr>
        </p15:guide>
        <p15:guide id="2" orient="horz" pos="1021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F78FE-55F0-47B3-AE87-B3FBB8E2789A}"/>
              </a:ext>
            </a:extLst>
          </p:cNvPr>
          <p:cNvSpPr/>
          <p:nvPr userDrawn="1"/>
        </p:nvSpPr>
        <p:spPr>
          <a:xfrm>
            <a:off x="0" y="0"/>
            <a:ext cx="12192000" cy="14904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93B0B-E50E-4C0F-9173-1EE4775A4F5F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F79711-05B1-4D3C-996C-49F4EF142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5D3B4169-E1C5-48A2-8497-73D0FD32D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1224C6-E79E-4B9A-9D01-EC6502019D6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7039" y="2619375"/>
            <a:ext cx="5018087" cy="3580267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[Click respective icon to add CHART or TABLE </a:t>
            </a:r>
            <a:br>
              <a:rPr lang="en-US" dirty="0"/>
            </a:br>
            <a:r>
              <a:rPr lang="en-US" dirty="0"/>
              <a:t>– not text]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FA85A4-463C-4B14-BE65-A31A117ABF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6738" y="1620371"/>
            <a:ext cx="5008562" cy="86017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8D7469F-53F4-4AF0-A09F-A916E41A18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07175" y="1626514"/>
            <a:ext cx="5024438" cy="86017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ADCA5E-1AD1-499E-B9EF-61B9559227B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607175" y="2631019"/>
            <a:ext cx="5027613" cy="357452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169863" indent="0" algn="ctr">
              <a:buNone/>
              <a:defRPr/>
            </a:lvl2pPr>
            <a:lvl3pPr marL="341312" indent="0" algn="ctr">
              <a:buNone/>
              <a:defRPr/>
            </a:lvl3pPr>
            <a:lvl4pPr marL="517525" indent="0" algn="ctr">
              <a:buNone/>
              <a:defRPr/>
            </a:lvl4pPr>
            <a:lvl5pPr marL="687387" indent="0" algn="ctr">
              <a:buNone/>
              <a:defRPr/>
            </a:lvl5pPr>
          </a:lstStyle>
          <a:p>
            <a:pPr lvl="0"/>
            <a:r>
              <a:rPr lang="en-US" dirty="0"/>
              <a:t>[Click respective icon to add CHART or TABL </a:t>
            </a:r>
            <a:br>
              <a:rPr lang="en-US" dirty="0"/>
            </a:br>
            <a:r>
              <a:rPr lang="en-US" dirty="0"/>
              <a:t>– not text]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00E0D18E-E349-4199-8AD8-798BD2B67B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2326732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56" userDrawn="1">
          <p15:clr>
            <a:srgbClr val="FBAE40"/>
          </p15:clr>
        </p15:guide>
        <p15:guide id="2" orient="horz" pos="102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F78FE-55F0-47B3-AE87-B3FBB8E2789A}"/>
              </a:ext>
            </a:extLst>
          </p:cNvPr>
          <p:cNvSpPr/>
          <p:nvPr userDrawn="1"/>
        </p:nvSpPr>
        <p:spPr>
          <a:xfrm>
            <a:off x="0" y="0"/>
            <a:ext cx="12192000" cy="14904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270F92-8761-4DFC-80DC-CAD3932D1E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8" y="1618488"/>
            <a:ext cx="11067750" cy="84019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statement]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F79711-05B1-4D3C-996C-49F4EF142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5D3B4169-E1C5-48A2-8497-73D0FD32D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1224C6-E79E-4B9A-9D01-EC6502019D6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703983" y="2619376"/>
            <a:ext cx="7930805" cy="3580266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[Click respective icon to add CHART or TABLE – not text]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FA85A4-463C-4B14-BE65-A31A117ABF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6738" y="2619376"/>
            <a:ext cx="3017837" cy="3580266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A0D5033-1383-4A3E-B39C-095AE64D2F8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7DF463-1855-48AC-B3A0-55C33F1D02A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831B734-A14F-45CC-8F05-A4027F436A02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C88B21-12B8-4D5F-8A52-929A02C861B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48F557C-D16B-4CE5-8BC7-3F8FFDF7BDA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014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8" userDrawn="1">
          <p15:clr>
            <a:srgbClr val="FBAE40"/>
          </p15:clr>
        </p15:guide>
        <p15:guide id="2" orient="horz" pos="1021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270F92-8761-4DFC-80DC-CAD3932D1E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8" y="1618488"/>
            <a:ext cx="11067750" cy="833472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statement]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F79711-05B1-4D3C-996C-49F4EF142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5D3B4169-E1C5-48A2-8497-73D0FD32D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1224C6-E79E-4B9A-9D01-EC6502019D6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67039" y="2619376"/>
            <a:ext cx="5528962" cy="3580266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[Click respective icon to add CHART or TABLE – not text]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FA85A4-463C-4B14-BE65-A31A117ABF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07176" y="2619376"/>
            <a:ext cx="5027614" cy="3580266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A7C76-A2D7-4F01-B657-C2E195898C6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87CA155A-6D49-4189-8F3E-D1285ED95A63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D43AD57-E17D-466E-83DC-D87227B6E10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EBF3C5-CB54-4922-B264-70AF19B8E47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83E662A7-7337-4375-8FBD-2C58ABD0FD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4151141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8" userDrawn="1">
          <p15:clr>
            <a:srgbClr val="FBAE40"/>
          </p15:clr>
        </p15:guide>
        <p15:guide id="2" orient="horz" pos="1022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21224C6-E79E-4B9A-9D01-EC6502019D6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07175" y="1620838"/>
            <a:ext cx="5024651" cy="4578804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  <a:lvl2pPr marL="169863" indent="0">
              <a:buNone/>
              <a:defRPr/>
            </a:lvl2pPr>
          </a:lstStyle>
          <a:p>
            <a:pPr lvl="0"/>
            <a:r>
              <a:rPr lang="en-US" dirty="0"/>
              <a:t>[Click respective icon to add CHART or TABLE </a:t>
            </a:r>
            <a:br>
              <a:rPr lang="en-US" dirty="0"/>
            </a:br>
            <a:r>
              <a:rPr lang="en-US" dirty="0"/>
              <a:t>– not text]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270F92-8761-4DFC-80DC-CAD3932D1E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8" y="1620838"/>
            <a:ext cx="5008262" cy="1380779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statement]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F79711-05B1-4D3C-996C-49F4EF142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5D3B4169-E1C5-48A2-8497-73D0FD32D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FA85A4-463C-4B14-BE65-A31A117ABF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7038" y="3187148"/>
            <a:ext cx="5010912" cy="3012494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A7C76-A2D7-4F01-B657-C2E195898C6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1B4F4F77-9A2B-4737-BA70-D740FA483E31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D43AD57-E17D-466E-83DC-D87227B6E10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6EBF3C5-CB54-4922-B264-70AF19B8E47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584230B6-CE03-406A-A8B9-AF79603282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7039" y="5687045"/>
            <a:ext cx="5008261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1530291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1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~ 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4C3E0C-55B5-4DE0-B5B2-69464524EA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0" b="1" dirty="0">
                <a:solidFill>
                  <a:schemeClr val="tx1"/>
                </a:solidFill>
              </a:rPr>
              <a:t>STATEMENTS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AF5C6A-388A-484C-AEAA-7BCB499E94DF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888FA7-2A1A-4874-98B9-3B720BD792DD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EC172B1-DF0E-4CE0-AEB3-F868FD9BB511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1157C7-05A1-4D05-B093-C45200431401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53AB89-B579-40A2-A45F-C998312F234E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8C9D9C7-E5A3-4D6B-815C-7C50ED95A662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90D678A-4A53-4825-A8C8-2E41F37538BF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35A14AB5-498F-45C4-B959-F77686F7543F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7CF6AE5-5728-49B5-A091-838270986899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44E28C4-627F-4DC1-9867-5826935BBCAD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0FB4F55-AF46-48E0-8A55-A84790B2152F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1AF0EF9-C095-493D-8D58-CF0051BBC8AA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AF24E30-80E1-4A53-8234-8180FD9F3A18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4565451-C81A-4169-B074-B56587D2B4F9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E6E9D55-09A7-451C-B8F6-5F39D700EB23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771A270-9236-45E7-BD6C-EC500D27E845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9B6575-A703-4D35-8918-C3092A4E8092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FD99288-F9E7-4704-BC41-3A2C084EB4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2BD27E8-EDA0-4E6A-9739-6581B53A7C91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F88D58F-4462-4DF3-BF0C-0F09DD04E767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D5C9B5E-210E-433C-893D-A593ADD33078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0C2F764-2F27-4DAC-85C1-101A7DF994BE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0E64038-8A8E-4630-92AB-70AC9BBDCECB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23E805E-EFAF-482C-8084-42F0D05C4C75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9EDA505-628C-4F2A-BB06-40C8004E7B9B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EB345A7A-249A-48EB-B843-7407729C566B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C2BE5264-C900-4080-AB09-BF134465C0F6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3845E0E6-DB45-440B-A034-E91F93DD1B9B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F6D2A7E5-00F3-43EE-A90F-C3D40704CCB1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E7B4A1F-4FE0-48D2-9D16-222D58BA05E1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A47CF8EE-3B1B-4923-985C-859F2358FD7F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C1849A1C-3156-43D7-A2FE-EF46E4E82F16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72FDDF5-C1B9-4586-A605-0182140AD94F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61" name="Graphic 60" descr="Close with solid fill">
              <a:extLst>
                <a:ext uri="{FF2B5EF4-FFF2-40B4-BE49-F238E27FC236}">
                  <a16:creationId xmlns:a16="http://schemas.microsoft.com/office/drawing/2014/main" id="{F9B7B91D-1668-457C-BA0A-33CFB01CB1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62" name="Graphic 61" descr="Close with solid fill">
              <a:extLst>
                <a:ext uri="{FF2B5EF4-FFF2-40B4-BE49-F238E27FC236}">
                  <a16:creationId xmlns:a16="http://schemas.microsoft.com/office/drawing/2014/main" id="{2A12989A-4407-4184-BCCD-74CCC326B4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13BBD901-B338-4FEA-8B21-FB62106433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88848E62-84F6-46AC-B2BE-67064B4173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EFC4B50D-7EB7-4B6A-A6F5-FE6B1E96BC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E43379E1-DC55-4140-9174-A06C030F19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EC3E32EA-3034-475A-9D02-FAA3C044C6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C90EF1DD-E0E5-4614-BED5-B6BA263E51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4CD71F67-DAFB-4BD7-8668-38DB781FD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46EE932B-B325-4C1E-8C86-9F9237EFA7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19948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588-04E1-4131-BD9B-DCF315B19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1916" y="1298575"/>
            <a:ext cx="9215034" cy="4395787"/>
          </a:xfrm>
        </p:spPr>
        <p:txBody>
          <a:bodyPr anchor="ctr"/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[Add large heroic statement]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F7B47CD-8901-46EE-AB48-D0A3C468D4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[Click to insert photo and then “Send to back” to place image in background and add statement text]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8E6D8A-9554-4696-A034-5A1654A0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8707663-29EE-4A9F-A2A7-32FFF02326EF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E9242-AE57-42CB-99F5-9AFC9B962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loating Logo">
            <a:extLst>
              <a:ext uri="{FF2B5EF4-FFF2-40B4-BE49-F238E27FC236}">
                <a16:creationId xmlns:a16="http://schemas.microsoft.com/office/drawing/2014/main" id="{D19E0574-FA1E-41F6-9CE8-9CFC9DEDB95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557896" y="6388488"/>
            <a:ext cx="1362456" cy="36576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AE6FA-0293-47D8-BFDE-558FA757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</p:spTree>
    <p:extLst>
      <p:ext uri="{BB962C8B-B14F-4D97-AF65-F5344CB8AC3E}">
        <p14:creationId xmlns:p14="http://schemas.microsoft.com/office/powerpoint/2010/main" val="56521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67039" y="1622425"/>
            <a:ext cx="5010912" cy="4589567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618836" y="1622424"/>
            <a:ext cx="5010912" cy="4589567"/>
          </a:xfrm>
        </p:spPr>
        <p:txBody>
          <a:bodyPr/>
          <a:lstStyle/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889EE-8C3D-4FF7-9C80-27BFD13FDF2A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64208C-BD36-4BE7-9A7B-B2D8CF95E8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2709" cy="648111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</p:spTree>
    <p:extLst>
      <p:ext uri="{BB962C8B-B14F-4D97-AF65-F5344CB8AC3E}">
        <p14:creationId xmlns:p14="http://schemas.microsoft.com/office/powerpoint/2010/main" val="162773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2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C6588-04E1-4131-BD9B-DCF315B19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1916" y="1298575"/>
            <a:ext cx="9215034" cy="4395787"/>
          </a:xfrm>
        </p:spPr>
        <p:txBody>
          <a:bodyPr anchor="ctr"/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[Add large heroic statement]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8E6D8A-9554-4696-A034-5A1654A0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8707663-29EE-4A9F-A2A7-32FFF02326EF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E9242-AE57-42CB-99F5-9AFC9B962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loating Logo">
            <a:extLst>
              <a:ext uri="{FF2B5EF4-FFF2-40B4-BE49-F238E27FC236}">
                <a16:creationId xmlns:a16="http://schemas.microsoft.com/office/drawing/2014/main" id="{D19E0574-FA1E-41F6-9CE8-9CFC9DEDB950}"/>
              </a:ext>
            </a:extLst>
          </p:cNvPr>
          <p:cNvSpPr>
            <a:spLocks noGrp="1"/>
          </p:cNvSpPr>
          <p:nvPr>
            <p:ph type="media" sz="quarter" idx="14" hasCustomPrompt="1"/>
          </p:nvPr>
        </p:nvSpPr>
        <p:spPr>
          <a:xfrm>
            <a:off x="557896" y="6388488"/>
            <a:ext cx="1362456" cy="36576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AE6FA-0293-47D8-BFDE-558FA757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</p:spTree>
    <p:extLst>
      <p:ext uri="{BB962C8B-B14F-4D97-AF65-F5344CB8AC3E}">
        <p14:creationId xmlns:p14="http://schemas.microsoft.com/office/powerpoint/2010/main" val="15879488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5EA06-5AA7-4C4A-BB24-B846C0939AEC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B13624-E523-41DF-BB78-1DA6E2F425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7040" y="1306286"/>
            <a:ext cx="7114032" cy="3804462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latin typeface="+mj-lt"/>
                <a:cs typeface="+mj-cs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[Add statement/content]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B079F-BF60-44C9-A538-F1F4179D48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42405A-5D83-4617-9FE2-B7A0CF9CA752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7E4AAC-4615-4520-950F-6DECB0F97A30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5A4FAF3-AAB7-4DE1-BE7D-735AAF585A3F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35962A-EF6D-4DFF-BD5E-78D4F6405DF9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9EF36A5-0C9F-40DE-8FDA-5693BB177AF1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81B35B0-23B4-4E6C-AED2-049162C7FC29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E324E88-6DC3-4C19-8B7E-477E395AE60B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BB87E47-1C85-4019-81C5-CF5BBBEF54B6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D8E49A1-D77B-45C3-9556-B6020B4F2FCA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6CC59DF-505F-44BE-A966-28D32E8B711E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BA1CD1E-3999-4A4D-B21E-781C4DC428C6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88C93A5-E521-4BB3-937C-E61DCCB955BB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05468C9-336C-4D1D-B9E1-18F7EC98BD42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54B7CF5-11F6-416B-91E5-FC3A132CF621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4D77718-9D7C-411F-A1A9-5BDFEF1885BC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806FD42-A7DB-46DF-8AAC-3BCB2CAA791E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89FFFB7-D759-48BE-B967-C358B988C553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2D6BE6E-EA88-4988-AAC0-D25B66BBA922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4EA53685-D3B1-4CD9-9DF8-7780BB32493B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5061034-43D6-4814-895A-6D048C5F55FE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CB14D5E-9792-4CE3-BD9C-FF75A24AFAE7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29BBDE38-A88B-4DE4-83C9-D1C30C7F366C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A2AC1B44-487E-42F8-AD26-B41D6DCC03C3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297C9D0-BCD0-44CB-AC47-5FBA2D59BC4F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10E3827-127A-4825-960C-1B5D243AAEB3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70EEEEA-F723-4CEB-AD92-EB70A4A82476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1E7E9EB-73B1-4CB3-AFAB-90642BDFA4E3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5453F72-3D9E-4513-BA9A-991BD9D0153D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888FAA3C-B2D2-4BF1-8DFA-DB26B9094A5B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453173D5-5B01-43C4-A1B7-A11B66DC6E2C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94AE2AC-956F-42C7-B9CD-33D6C3FFB947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16440AB-0342-44FB-B9D8-8900CDE6D1E4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060F8DDD-E0AB-4C62-A873-B8A380D556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8C2DBDC-B004-48A0-8DBE-7C2CE99CC06F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A6FB9589-26A1-4B96-BB53-E76006A2CF3E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987A984-CA4B-4FAD-A192-60298D6F66DC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2A21E2F-AC74-46A5-A8B2-ED280F5A0924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C991D2D1-37BD-4DB5-8C15-E509488FD147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6F86FE8A-D0F3-4FB1-A530-438ADB2AF07B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D46E44C-6113-4275-AA96-3D95006864AB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1E3BB438-AA01-451D-94A9-5498B89060F1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79B99A97-B69B-46F7-BCE8-84B3E99244BB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29455D27-8897-459E-8721-0DDA7823B557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7FADDB2-5C72-4901-8998-E973D33AEE90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9523858B-646D-4E18-A740-82E192BDB5D8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BB123319-FC29-4C57-B255-F46BD2FAF266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4CA01E45-8A22-420C-A847-D454B168C865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963634B5-AAC3-44B5-B0D3-628E57C9FD6A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35" name="Graphic 134" descr="Close with solid fill">
              <a:extLst>
                <a:ext uri="{FF2B5EF4-FFF2-40B4-BE49-F238E27FC236}">
                  <a16:creationId xmlns:a16="http://schemas.microsoft.com/office/drawing/2014/main" id="{8D2279F7-0C9C-4E51-9FB4-5E6623AD1C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36" name="Graphic 135" descr="Close with solid fill">
              <a:extLst>
                <a:ext uri="{FF2B5EF4-FFF2-40B4-BE49-F238E27FC236}">
                  <a16:creationId xmlns:a16="http://schemas.microsoft.com/office/drawing/2014/main" id="{0C31225C-1ADB-4355-99BB-904BB6A51D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37" name="Graphic 136" descr="Close with solid fill">
              <a:extLst>
                <a:ext uri="{FF2B5EF4-FFF2-40B4-BE49-F238E27FC236}">
                  <a16:creationId xmlns:a16="http://schemas.microsoft.com/office/drawing/2014/main" id="{44579A1A-1733-4E11-B026-998B84CA12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38" name="Graphic 137" descr="Close with solid fill">
              <a:extLst>
                <a:ext uri="{FF2B5EF4-FFF2-40B4-BE49-F238E27FC236}">
                  <a16:creationId xmlns:a16="http://schemas.microsoft.com/office/drawing/2014/main" id="{ADA88A87-03D6-4584-8836-B230DC60AB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39" name="Graphic 138" descr="Close with solid fill">
              <a:extLst>
                <a:ext uri="{FF2B5EF4-FFF2-40B4-BE49-F238E27FC236}">
                  <a16:creationId xmlns:a16="http://schemas.microsoft.com/office/drawing/2014/main" id="{AE3F76C9-0210-42C4-B398-C5E011481E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40" name="Graphic 139" descr="Close with solid fill">
              <a:extLst>
                <a:ext uri="{FF2B5EF4-FFF2-40B4-BE49-F238E27FC236}">
                  <a16:creationId xmlns:a16="http://schemas.microsoft.com/office/drawing/2014/main" id="{03E12753-F9F3-45F7-BBF6-98126B643E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41" name="Graphic 140" descr="Close with solid fill">
              <a:extLst>
                <a:ext uri="{FF2B5EF4-FFF2-40B4-BE49-F238E27FC236}">
                  <a16:creationId xmlns:a16="http://schemas.microsoft.com/office/drawing/2014/main" id="{21FACDFF-5BE9-4FDB-AD4E-80529CBCF0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42" name="Graphic 141" descr="Close with solid fill">
              <a:extLst>
                <a:ext uri="{FF2B5EF4-FFF2-40B4-BE49-F238E27FC236}">
                  <a16:creationId xmlns:a16="http://schemas.microsoft.com/office/drawing/2014/main" id="{4CF35E32-76F3-4C85-BDBB-4421C6776E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43" name="Graphic 142" descr="Close with solid fill">
              <a:extLst>
                <a:ext uri="{FF2B5EF4-FFF2-40B4-BE49-F238E27FC236}">
                  <a16:creationId xmlns:a16="http://schemas.microsoft.com/office/drawing/2014/main" id="{05239F2F-1535-4B76-B809-47DFDD07DA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44" name="Graphic 143" descr="Close with solid fill">
              <a:extLst>
                <a:ext uri="{FF2B5EF4-FFF2-40B4-BE49-F238E27FC236}">
                  <a16:creationId xmlns:a16="http://schemas.microsoft.com/office/drawing/2014/main" id="{18B9E725-ACCF-439F-B592-2C4DCD3A87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92" name="SPG Commodity Insights Red White Small">
            <a:extLst>
              <a:ext uri="{FF2B5EF4-FFF2-40B4-BE49-F238E27FC236}">
                <a16:creationId xmlns:a16="http://schemas.microsoft.com/office/drawing/2014/main" id="{C74394C8-9C9A-4290-8639-76FCE67CCF4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27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5683F-73CD-4288-B18D-5283064A4C0E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B13624-E523-41DF-BB78-1DA6E2F425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7040" y="1306286"/>
            <a:ext cx="7114032" cy="3804462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latin typeface="+mj-lt"/>
                <a:cs typeface="+mj-cs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[Add statement/content]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1B079F-BF60-44C9-A538-F1F4179D48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4240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B33203-91A6-4922-866A-9512AB1994C5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600078-6923-4E76-A031-9A136210DC71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120EED7-676D-4E71-9B26-36360D4AAA94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660DCA-5654-4FF6-9E58-703676E163CF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</p:spTree>
    <p:extLst>
      <p:ext uri="{BB962C8B-B14F-4D97-AF65-F5344CB8AC3E}">
        <p14:creationId xmlns:p14="http://schemas.microsoft.com/office/powerpoint/2010/main" val="4027313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0CCAE01-59DC-4E88-921F-BE5E9D9EB4FB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BD76DF5-41AA-496E-AD7A-32322B736E9E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E3360EA-5FA6-4D08-9718-F1BF67A6AD82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F89F633-8F0A-4463-94A9-D54366C94E83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B05127F-839A-4F66-86C2-D800184D100E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F77EA60-4120-4924-A485-FA03B46FCCC3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47EFF73C-4D7F-43FB-84FE-B1473BBA8C2E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E56D527E-7050-4614-BA55-88F48FDC4AF4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FC66347-E73B-493C-B928-B6BE1E675437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3D9D576-7829-4468-8DE6-C38299223D66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549D99A-5D11-43C1-90E6-9FE97FC1ED8D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CB601F2-7B85-435F-BB06-36317A2C9EA8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2B95BE-1474-4867-852C-47DCA74C6366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21C0D12-E9BD-451A-B9EC-6554EDF2FE96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F7B9D41-9CEF-4F78-A5DB-F9F9C8636C75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F599-DAF4-488A-B747-AF4312CBE34C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AFD20-A15B-4A93-9447-65969ACB32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9A8B49A-889B-4A3E-9EF2-CBEB09152E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7040" y="1306286"/>
            <a:ext cx="7114032" cy="3804462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latin typeface="+mj-lt"/>
                <a:cs typeface="+mj-cs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[Add statement/content]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FE3A5A-F8EE-4F91-82BA-79DDB2E057D1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483E81-87D1-4D03-B83D-B596FE544F21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9D6D768-6506-4EF7-A74E-1E5BDEB67863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A5A426-D0E5-4F75-933B-61F9FD642CE0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DA9AB74-C540-4FBB-92AD-C6F948ED2F82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4A642CD-E837-4841-B3AC-730FA6F9A260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F7ABF8A-5E41-484F-87C8-6AA11BD4FCD2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B50D30E-021E-4F9A-9577-883CBDE389E0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6754433-1F0E-404A-AD88-DCB10D237663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9244C70-215F-4F8E-AE58-256A7580B477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E2BA885-F367-4431-890E-C17203431A25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DE51A7-D85C-4504-84CE-D89B06F042D1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09D9DAB-39E4-4C71-947E-9F5E9D271A57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078F8B6-1D4E-4B65-88E4-4642BA1B1AA4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9322ACD-563F-47B0-BFF5-F9438ECFA396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0EA45D4-B7FB-4A58-9739-77A77C5FAB6C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920C5DDE-7DBC-4AFF-8943-F99A3815F94C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FDDB24A8-E3B4-4344-B5FB-63223B28D0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305AC3C-E5D5-4243-BF8B-8FDC3D866462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1CD2842-B43C-4E64-B84B-5F5A147F9B6F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E5F16B3-2535-40CD-B74C-C0E53BFC3D5A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BF89313-228E-473B-BEA0-8665ABCF5EC7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74A8482-0540-461F-9571-2062BDF3E330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4937793B-6924-4642-9990-3CB721E5E98B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828A350E-6A8B-422A-BA42-78DB87FD1733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6A99137-27FB-4892-89AF-959056D6AF0B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CB3F922-4F4B-4D8C-B4A2-0FAD2314B276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7ED8D7A1-2F06-4258-8DB2-18216B6E3270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0B9D59CA-6F1E-4568-BCF0-8EFD342FCD26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A715CD3-04D9-4C40-922E-D2377012EB80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D42AD0F-4048-4ACC-9791-BF3D257942D8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558E6B7-6E50-400B-90FC-F0DD3F01893A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41357B8-CCC9-4A65-856D-D4C71997B779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98" name="Graphic 97" descr="Close with solid fill">
              <a:extLst>
                <a:ext uri="{FF2B5EF4-FFF2-40B4-BE49-F238E27FC236}">
                  <a16:creationId xmlns:a16="http://schemas.microsoft.com/office/drawing/2014/main" id="{94689AE3-3181-4FFC-A6AF-0383FC6E28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99" name="Graphic 98" descr="Close with solid fill">
              <a:extLst>
                <a:ext uri="{FF2B5EF4-FFF2-40B4-BE49-F238E27FC236}">
                  <a16:creationId xmlns:a16="http://schemas.microsoft.com/office/drawing/2014/main" id="{2A812D76-EC0E-4190-AB82-EFCCC43C90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0" name="Graphic 99" descr="Close with solid fill">
              <a:extLst>
                <a:ext uri="{FF2B5EF4-FFF2-40B4-BE49-F238E27FC236}">
                  <a16:creationId xmlns:a16="http://schemas.microsoft.com/office/drawing/2014/main" id="{809F1796-2844-4A26-B32D-7E16ACC5C3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1" name="Graphic 100" descr="Close with solid fill">
              <a:extLst>
                <a:ext uri="{FF2B5EF4-FFF2-40B4-BE49-F238E27FC236}">
                  <a16:creationId xmlns:a16="http://schemas.microsoft.com/office/drawing/2014/main" id="{3EA69EA2-4F0E-4771-A963-2E9E4FE11D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0BFFEDDD-38F6-4B12-AEF0-41EAACCE17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E5F2301C-8A20-4F32-857F-F3F395F789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24A10FC8-967F-47BD-B6F1-A156518C4A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DAA5347F-DC4E-425C-A5CA-322AA37B9F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AAB34BA6-D8E1-45E0-B2ED-337163FF4A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B670BC10-F70D-429C-A715-42AD2FBAD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118" name="SPG Commodity Insights White Small">
            <a:extLst>
              <a:ext uri="{FF2B5EF4-FFF2-40B4-BE49-F238E27FC236}">
                <a16:creationId xmlns:a16="http://schemas.microsoft.com/office/drawing/2014/main" id="{9A3F9BDF-9B2C-455B-919D-F638032C52D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72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976289ED-5297-4B40-8A7D-2AF1FD9D8982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4933C35-8FB7-4792-A546-9B624E517583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DA9D6CB-6B55-4666-A248-8F48F4E4B9D7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D806C6E-553C-41D0-9D8B-3FAB01CCDB33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FEF4A1F6-37A8-4B3A-B701-1DB303B530AB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4BAF6428-B544-4B1A-9B4E-B3228C12D724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FCBE92EA-2E06-48AE-BE3D-899F8C358059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379289E-9F5B-474E-9823-1846DBA30BDE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1D058AB-B84D-45A7-BC1C-5F86C0DC1B4D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A609629-0E68-4142-8D3A-A8CBCE218A55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089B6F-C903-4B4B-B22E-B56A23C6B333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B7200BF-34D6-4C70-82BB-DE21C9BFABE0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04FE2A4-8751-44F2-90C8-8E70E4611F1E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DFD487B-56F4-48EC-98BB-2DF393B374DF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D8DFF91-8285-49D4-B144-DC3528A06E42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986B1-8E07-4822-A2D4-3DA23FF7E269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51F310-4473-492A-8646-71B135833B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1399F9B-1E1A-49D1-A8A2-8A8C029F9D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7040" y="1306286"/>
            <a:ext cx="7114032" cy="3804462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latin typeface="+mj-lt"/>
                <a:cs typeface="+mj-cs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[Add statement/content]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CF4DD8-9D93-479A-BEE6-CDEDE668D795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31F34B2-BC24-46A8-93BC-F4F95FE89ED5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8A315E0-6708-4324-B051-6101E838E9BE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FC3DA2-C873-4C85-8A4C-55C762CB52B7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72ECFE0-AA29-44E0-B78C-31603FA5C245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F0F70B8-F60C-4007-B731-B9A5D7B0EABA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F018BCF-2E0C-4722-BC3B-6D150AF2B010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5A77783-0DC1-41E5-A5E2-857F79AB4779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35FFAB8-E1D2-498F-A755-FAFD34D989B8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D7E9518-F330-4C5E-8460-EB44A39095F2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C6831B8-F288-499B-8848-7D97804A841F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8698CE5-6336-45F4-B645-706CFDF54E98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65757BE-A972-4929-BD53-61956A64E9EE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6992559-8EC0-4C53-B88E-8BA45734CC73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F33F490-8CAD-42F3-BBBE-E86F9A521FF0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C99AB6F7-2946-4E7D-8A42-DB059E06DBB2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7482F5-77B2-443A-89C5-EAF55DD85442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61143E3F-86AE-4E13-B8EA-F219B4E17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A768CD6-011E-4C4F-9434-E4B16D88BFED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122D149-DD80-408D-95C6-AE87FB0F3586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75EC1F7-FA2F-4A12-9445-47E68FBCD196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EE81256-556B-4774-9F67-79A3835C3CF2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89E8B432-6AE5-4631-AA4B-866BAC589107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D9395D4A-E53A-452D-919A-92B10159539A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8D0FD11-853A-43B3-AAA1-29F1C8641D5D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9846DDDE-EE7E-448B-B821-61968322CDD3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692FF33-425E-422C-B5AE-520F2F52CF43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E9D8C32-5DAD-482C-B778-1A98276C582A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2DF2E17-9F90-40DB-BA30-972014620CF6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8623FAC2-3BF3-481C-91D7-891AAD922DA9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18E72956-5827-4177-8A1F-06C8F7525287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B8B1EBC-1BB5-4F02-B89A-571DDE687D2E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1C15DF4-BB39-4DDA-B291-1D25AEF4A96E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9532E042-934A-47CC-A6A8-CE8ABD8B9E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906E3CA1-927C-4C36-AF0B-B50CA9D868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25D31776-1DEF-4706-8B33-40F4658A31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2D0578BC-2454-443D-ADD5-DD80CA4C33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5F4FD564-71C1-4B9E-86C2-F5169172E5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63977EC0-E843-45B4-B898-743BC3CA93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3A8E0FB0-90D9-4DFC-90E6-85EFA5817E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F7DF3498-3B50-4B23-B23A-2C47C49BAD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FB73A2E0-B42E-4C83-A8EB-C23B326FD52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71AC6924-89E3-4DA7-BC00-7F1E5D8520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69" name="SPG Commodity Insights White Small">
            <a:extLst>
              <a:ext uri="{FF2B5EF4-FFF2-40B4-BE49-F238E27FC236}">
                <a16:creationId xmlns:a16="http://schemas.microsoft.com/office/drawing/2014/main" id="{033B8F3E-65F6-44F1-88AD-63E9673ECC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94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ement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F48A9-D409-4CD2-B12F-CD0E3467DB33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BF8C1C-6553-43E5-9AD8-C06D5DDCE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1300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1460202-F953-41C0-950B-F5D53280F7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7040" y="1306286"/>
            <a:ext cx="7114032" cy="3804462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latin typeface="+mj-lt"/>
                <a:cs typeface="+mj-cs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[Add statement/content]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6F5A30-072E-41F9-B5B4-35C55EF64A72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F6B153C-357E-4E48-83C6-7D0EF7BB2186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0218739-5378-4A9E-AEC9-084FFA23A1F0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5002770-FC2F-4924-852E-DA6EE2C99C84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DEEC14B-8A71-4818-8A05-545CEFD68CEB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EA7E54-9B9A-408A-AB31-E34E722A4147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3423015-BF1B-456F-A9EF-BE79B22823FA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BD24F0-D264-4E9C-889E-8B4273E0BD8A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DF3B670-A160-4DA9-A8BA-6A4B5C2A9187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4EA6C0F-7D77-4EEC-82B3-1412F2CE6BD5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FF9CB83-7E2F-43F7-8BC7-FD66B434B017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9405582-004E-4419-A097-10D11706A26F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CBBD714-A8EA-4961-8C2C-E63E43B1C0C8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7DCE17B-8B18-42F2-A4B4-B6B83A50F45B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E3E4456-D8CB-4655-A604-A5531030D7BA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E95FED7-6851-4CFC-95C7-6FA3592C7BF7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DEA6500-498D-4AEE-87CC-7EE4CBBBD205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0FBFD20-3C9B-4E70-B583-78C85DF43652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1DA9AAA-5FED-4332-878A-B9C84E5C253A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B6BE9A-1012-4881-AF55-6CCED55F5DBE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9F2B17B-4718-4053-B2B1-689E32B3A377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3D7AD67-9155-4E18-ADBD-5FB3F1C54AF6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246626FB-5306-476C-B12D-F60434C987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D055EDD-4867-4FEF-BCF3-78D7B05E267B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D309420-D2CC-4F2A-A1FB-3D8803A0E352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47C4773-C89A-4F61-B45E-15665B12CE06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9C3FB76-23C5-4146-BCDD-AF453D9CA187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47BF5F82-CCD9-4778-BB03-8063DB283A88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0F17B18-2434-4BE4-91A8-78F28A0D0766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6C8CB6E6-9282-46FB-B663-1D5605977F8C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69C6F6CF-732E-478E-9F1B-AEABE6AE87BB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4096C5A-F816-4948-9C1B-0EFC6AAB9D7E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473A6253-8FE1-4584-B969-F915CCBDB642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A43250C0-4FB6-437A-9677-64C470BFF2DF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7EAA12B-BDE5-441B-9CD4-799CE8DA45FF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FEDA3910-F0F2-4261-851F-ABAF24EFFCDE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36F6D8CF-F8B0-43D5-9A3A-2A156E1245A4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7050D47-FB60-405E-93AD-AAA68AFAA105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CE97C73C-2D7B-4F30-96C5-CBE7625760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7D696A83-DCBA-450A-8CC3-C871CFD801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C37A2E90-238C-45E7-8499-B57E600165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13" name="Graphic 112" descr="Close with solid fill">
              <a:extLst>
                <a:ext uri="{FF2B5EF4-FFF2-40B4-BE49-F238E27FC236}">
                  <a16:creationId xmlns:a16="http://schemas.microsoft.com/office/drawing/2014/main" id="{AA3D9BCE-EB01-4E61-842A-73CA7B4526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14" name="Graphic 113" descr="Close with solid fill">
              <a:extLst>
                <a:ext uri="{FF2B5EF4-FFF2-40B4-BE49-F238E27FC236}">
                  <a16:creationId xmlns:a16="http://schemas.microsoft.com/office/drawing/2014/main" id="{ADD9AEAD-CCDE-4CBE-8582-80B2F453C0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15" name="Graphic 114" descr="Close with solid fill">
              <a:extLst>
                <a:ext uri="{FF2B5EF4-FFF2-40B4-BE49-F238E27FC236}">
                  <a16:creationId xmlns:a16="http://schemas.microsoft.com/office/drawing/2014/main" id="{B0B0F4F7-1B50-493F-BF47-5200364BB5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16" name="Graphic 115" descr="Close with solid fill">
              <a:extLst>
                <a:ext uri="{FF2B5EF4-FFF2-40B4-BE49-F238E27FC236}">
                  <a16:creationId xmlns:a16="http://schemas.microsoft.com/office/drawing/2014/main" id="{3FD31DD9-3D43-4521-954F-D9658CE3E2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7" name="Graphic 116" descr="Close with solid fill">
              <a:extLst>
                <a:ext uri="{FF2B5EF4-FFF2-40B4-BE49-F238E27FC236}">
                  <a16:creationId xmlns:a16="http://schemas.microsoft.com/office/drawing/2014/main" id="{D9A9270B-BD08-4395-8090-1750DB4EC8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8" name="Graphic 117" descr="Close with solid fill">
              <a:extLst>
                <a:ext uri="{FF2B5EF4-FFF2-40B4-BE49-F238E27FC236}">
                  <a16:creationId xmlns:a16="http://schemas.microsoft.com/office/drawing/2014/main" id="{F6A51834-059B-4182-8D41-FEF97CBD48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9" name="Graphic 118" descr="Close with solid fill">
              <a:extLst>
                <a:ext uri="{FF2B5EF4-FFF2-40B4-BE49-F238E27FC236}">
                  <a16:creationId xmlns:a16="http://schemas.microsoft.com/office/drawing/2014/main" id="{3C357E23-4978-4CE3-A51D-3FE1292927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65" name="SPG Commodity Insights Black Small">
            <a:extLst>
              <a:ext uri="{FF2B5EF4-FFF2-40B4-BE49-F238E27FC236}">
                <a16:creationId xmlns:a16="http://schemas.microsoft.com/office/drawing/2014/main" id="{A2FE7B4F-FE96-4707-ACA7-5CCA3E04FDD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63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6EF78FE-55F0-47B3-AE87-B3FBB8E2789A}"/>
              </a:ext>
            </a:extLst>
          </p:cNvPr>
          <p:cNvSpPr/>
          <p:nvPr userDrawn="1"/>
        </p:nvSpPr>
        <p:spPr>
          <a:xfrm>
            <a:off x="0" y="0"/>
            <a:ext cx="12192000" cy="14904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F79711-05B1-4D3C-996C-49F4EF1420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[Headline]</a:t>
            </a:r>
          </a:p>
        </p:txBody>
      </p:sp>
      <p:sp>
        <p:nvSpPr>
          <p:cNvPr id="18" name="Subtitle">
            <a:extLst>
              <a:ext uri="{FF2B5EF4-FFF2-40B4-BE49-F238E27FC236}">
                <a16:creationId xmlns:a16="http://schemas.microsoft.com/office/drawing/2014/main" id="{5D3B4169-E1C5-48A2-8497-73D0FD32D4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311304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FA85A4-463C-4B14-BE65-A31A117ABF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6738" y="1963319"/>
            <a:ext cx="11068050" cy="1251211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27A69F6-AB10-48DB-9027-6D849C8B44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7213" y="3429001"/>
            <a:ext cx="11077575" cy="2776538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B03C0C-4895-4A64-974C-F3AABFC2C5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1F79D1-2E46-453A-990A-D5AF7C6873AA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FF2FEC50-BE2C-445F-9DEA-893D097E16C5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5D50608-2065-4D18-9843-577F5BCC1E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433C9ED-4FCE-45EC-BD32-7FF840D6622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956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722AA-061D-4706-9AC0-C0831CB1BD27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A14B5A-1F3C-4377-8BE2-B3230F361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09BFB21D-CA4F-49E4-B689-3D48185263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E29C1C4-7BA5-4EFE-9D43-A52A5745A7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7039" y="1955229"/>
            <a:ext cx="5008262" cy="425196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F2D1654-53B4-42CE-A01F-0302CA4FF5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07175" y="1955800"/>
            <a:ext cx="5028140" cy="425196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111CA301-5EF6-4FA4-A727-DA73EF6617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25592471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~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F97D9B01-4EE9-405A-B323-759A409509CB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C1AE271-DC97-4E2D-B2B9-A55E44892AF3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F7CA70E-203A-424A-A537-768612EB6C9C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A3291374-7E15-4421-89F4-93F8C88525CE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62E436E-7ED7-407F-90B7-31ADB11D808B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6CE46D9-B434-4DF0-881D-58936609A639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E513A32-FAEF-462E-B81F-F302AFFFC8C0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EAC824F-341C-43EF-8F24-55416905023F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9B89FD7-AAEF-47E4-8DAE-202240104942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CC25BF9-3067-4F36-85AB-AD96BCBE0264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8E7C50E-8B2D-4536-94B4-79495861EA14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6C94739D-F99F-418D-9F17-A5B0832D6C87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933F45A-D2B4-4DB3-82FC-71CEE31C5734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C45257D-E709-4903-94B8-5DF85626B3B3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FD32685-A4F5-476E-8A09-D8E8DECD7371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84C3E0C-55B5-4DE0-B5B2-69464524EA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sz="14000" b="1" dirty="0">
                <a:solidFill>
                  <a:schemeClr val="tx1"/>
                </a:solidFill>
              </a:rPr>
              <a:t>DIVIDERS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29BB4F-08CC-4CE1-B14F-D0A63C33AEB6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350315-1225-4029-8AF9-68C5E7EC4EDC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74DE2C-437B-4FB9-9733-AABB882E807D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FB1744-461A-4270-9195-26FC0B16915F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3A680A6-2913-4F0E-86F4-FABF0B107C20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C5C8B82-D9B4-499C-940B-1342C8A4C8B8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0FD566A-0DE2-40A2-8821-B0BA941494CF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61068D94-5676-4EC0-A7AA-92EFA39045E9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FC098C1-9BBE-4416-890F-774A1F526034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A31A299-1939-4506-B55B-D58387614190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DFBBDB7-A393-4C6B-BF8E-AF9AF6A9D70E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D647390-56BF-4481-B90C-4C67B108F7B2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D6B2335-245F-4E0E-960D-322C96510815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4D0378B-3B96-4455-81E3-2D11A36549FF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B71B409-C54D-4130-9871-B3C51053EDFF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2F8D349-53F8-4BB4-8085-34FCD3789B79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84FE060-372F-4B17-8A5D-893340390458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9DBEF9C3-8353-4ACE-9912-D2CA8D5C70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C8C7AFC-242E-4F17-9268-D8EDEA8320CA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EA3A095-757A-4B7C-9135-910245E27557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3A5498E-DED9-41F6-8460-79ABD50AD85A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E33AE17-705B-4893-8ED6-B7664EE0166B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7035856-6E01-436D-8B6C-99E2531DA9C9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2F6D9850-8819-4EAA-ABFF-26C0D67B866A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218B05BE-4FDD-4A09-B53B-A229116CE229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CC7C662-E98D-4511-8EC4-F901F8A61500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D393584-0DD9-4C47-AB8F-2C3EA5E0D976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EDEA0CF3-A9F2-46F5-8BC0-B1D22E1A3096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CDC6B097-0109-4DC8-8657-90757B5605EF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D23788A-48CA-4141-B8B5-BCEE3666AC6D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66DAE851-F4BD-49A7-8627-37CD56566887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98694BEA-9E72-48D5-9441-773E40EAD2F4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14E8D66-E3F2-40A2-A4CA-7E6CDFE07DF3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93" name="Graphic 92" descr="Close with solid fill">
              <a:extLst>
                <a:ext uri="{FF2B5EF4-FFF2-40B4-BE49-F238E27FC236}">
                  <a16:creationId xmlns:a16="http://schemas.microsoft.com/office/drawing/2014/main" id="{6E510E2E-9861-4D7E-A0B2-0AB356EFC7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94" name="Graphic 93" descr="Close with solid fill">
              <a:extLst>
                <a:ext uri="{FF2B5EF4-FFF2-40B4-BE49-F238E27FC236}">
                  <a16:creationId xmlns:a16="http://schemas.microsoft.com/office/drawing/2014/main" id="{AF98A8B1-4BDC-4946-A43E-EA439DB59E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95" name="Graphic 94" descr="Close with solid fill">
              <a:extLst>
                <a:ext uri="{FF2B5EF4-FFF2-40B4-BE49-F238E27FC236}">
                  <a16:creationId xmlns:a16="http://schemas.microsoft.com/office/drawing/2014/main" id="{52D7DA1F-DF4E-40AF-8C07-B2E8E7D497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96" name="Graphic 95" descr="Close with solid fill">
              <a:extLst>
                <a:ext uri="{FF2B5EF4-FFF2-40B4-BE49-F238E27FC236}">
                  <a16:creationId xmlns:a16="http://schemas.microsoft.com/office/drawing/2014/main" id="{1EFD7489-A7AD-422E-B127-A61947ECF3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97" name="Graphic 96" descr="Close with solid fill">
              <a:extLst>
                <a:ext uri="{FF2B5EF4-FFF2-40B4-BE49-F238E27FC236}">
                  <a16:creationId xmlns:a16="http://schemas.microsoft.com/office/drawing/2014/main" id="{3B22A305-B784-4ABA-B65B-F9C94CAACB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98" name="Graphic 97" descr="Close with solid fill">
              <a:extLst>
                <a:ext uri="{FF2B5EF4-FFF2-40B4-BE49-F238E27FC236}">
                  <a16:creationId xmlns:a16="http://schemas.microsoft.com/office/drawing/2014/main" id="{9335F6F1-7B1E-41A9-88CE-6BD0C9F09F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99" name="Graphic 98" descr="Close with solid fill">
              <a:extLst>
                <a:ext uri="{FF2B5EF4-FFF2-40B4-BE49-F238E27FC236}">
                  <a16:creationId xmlns:a16="http://schemas.microsoft.com/office/drawing/2014/main" id="{A3C3D38F-D3B3-401B-A5F7-C42D15F04E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0" name="Graphic 99" descr="Close with solid fill">
              <a:extLst>
                <a:ext uri="{FF2B5EF4-FFF2-40B4-BE49-F238E27FC236}">
                  <a16:creationId xmlns:a16="http://schemas.microsoft.com/office/drawing/2014/main" id="{8C7DA7ED-F652-446D-9842-9170A8DFA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1" name="Graphic 100" descr="Close with solid fill">
              <a:extLst>
                <a:ext uri="{FF2B5EF4-FFF2-40B4-BE49-F238E27FC236}">
                  <a16:creationId xmlns:a16="http://schemas.microsoft.com/office/drawing/2014/main" id="{0ADC3A27-3884-43BE-8019-E4980D7BB6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0DC90BA0-C836-4787-8CD0-8C8FBCF58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88886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92ED7CB0-ADE9-4F18-8BD4-BE730D39A5A1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6977672-F003-43F7-A135-50F1D7F6B1C4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DE95D60-41C5-4155-BFD9-529B18113D39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629B8D45-7D9F-47C9-A66A-654B9EF01CBE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8A512E9E-9476-405E-AF8F-44A897970F2A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2CBF8AC7-1BD9-4818-A360-526D80E111D9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C773FD3-A6AE-4D51-86B9-C7736AE5F52B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836CFBF-9564-49FD-AB1E-CA8608BD345D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8D46921-07F6-4337-B376-C1DFA5F8D987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DBD62E8-221F-41C1-918D-9A5C9F41FD50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770BA35-F414-467C-83B3-D3ED8D946A7D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55D68D2-B979-42D2-BBF8-6C53B67F1D02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A103A52-F38C-42A3-825B-C82FA7885E62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A6076BD-2EA6-4061-B073-BC2DB2BE1096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4B0F75E-152D-451E-AD93-FB4A027CC97D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8799" y="1955800"/>
            <a:ext cx="4059936" cy="424540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607175" y="1955800"/>
            <a:ext cx="5024731" cy="42454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[Add optional content]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1C7E28-4A29-423F-A233-459935A3233D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FE2CD4-ED5B-4B13-BB69-5C2C6676FCD9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635CFE-5927-4810-A9CC-792D3D481848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4B88345-4B9E-4728-BC7E-79AC0BB9A200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681F36-AB35-43CF-A45E-D2B6CE927BE3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43297D9-7020-459D-8E48-CDD8229E0A1F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A18E115-4FDB-45B7-A373-9FC90BE86ACC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2D0917E-073F-42C3-BD01-9307A71DBABA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2F2CFE9-8545-4D15-A23C-E3DF9EE7E35F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EF9221C-FEDA-45CC-A47B-01D745AE31CB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536DAFD-EC1C-4F7A-AC0C-45E681CC0321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549B9F1-EFB8-4875-BF8E-48D0B9FCCC6F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63624FD-7DDC-48B2-8D02-8BEF52553EA9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8B9C253-5AAA-48EC-94EC-3A9BAD6723B1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AC7250D-B0A3-483A-96E6-0764D69E4F7D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E405DD1-55DF-4848-96B7-E0B2584EAD2A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18C93582-DE21-47EB-997F-5148CCD2D5FC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15DF2510-32BC-44D5-B88A-F9BF6FD88F80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CF136169-A73B-4418-90EA-F4D56980EE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00A63680-F954-4545-BEEA-A5950E63278C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62E79ED-E819-4FEF-9DE7-CBB78CC54D1C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B9B9091-E701-454B-ADB2-60CB4A639F88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06FA976-5A6C-4ABA-91AB-797B439C9A17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A260E66C-2AE5-4091-A0A3-904FE6A3A9EC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68716A8-C2C3-4190-8CFA-92B1B1452823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38FD885B-08F3-4ABA-A047-29039E10AC39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E63D017-5BCC-4A04-9507-B9EDC67E22F8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D28DE929-F84B-47BC-A7DD-6A477C8074B4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A4435342-558D-44B3-83D1-17C910F64575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37FD7CA8-03CA-4E11-8B03-C18C45F3628C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280BDB2-AEF4-484D-98CF-3F0AD5A615B8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4D1E4514-736E-4B61-A072-D87AB9DB92C3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2174B71C-69CD-428C-9925-4D065D026A01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432D8D04-01AD-4ABB-B8DC-90F7C78B76AB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1" name="Graphic 100" descr="Close with solid fill">
              <a:extLst>
                <a:ext uri="{FF2B5EF4-FFF2-40B4-BE49-F238E27FC236}">
                  <a16:creationId xmlns:a16="http://schemas.microsoft.com/office/drawing/2014/main" id="{266C302C-3041-42FB-AB57-082316EADA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7F15BA99-ECAE-4F50-8539-7C9E485084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4356FE64-056C-4BF7-9E8E-219BEB1D63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378E698D-0F49-4DA7-B342-477BF1465E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5B15F0BD-D740-49C7-85BF-1F33E671BC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827CAB72-59E3-4981-822E-5E7A94CA75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19E149BC-AD1A-44EB-864C-52817A7FFE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277DED78-A6C4-45CD-B04D-319D956523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5B5F34EA-4CDB-4F8E-BA7C-1D5024E0BA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45DB239B-1FDD-4EBE-BBF4-0C7824F25A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69" name="SPG Commodity Insights Red White Small">
            <a:extLst>
              <a:ext uri="{FF2B5EF4-FFF2-40B4-BE49-F238E27FC236}">
                <a16:creationId xmlns:a16="http://schemas.microsoft.com/office/drawing/2014/main" id="{E659A11C-AB71-47B7-BADF-1E67A8C439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22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Subtitl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3EFFA-03D7-43DB-BDBC-FC0CC8E8C7D4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6ADB806-4287-47DA-AF4C-BB39AE09220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7039" y="2339467"/>
            <a:ext cx="5010912" cy="3866071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1200"/>
            </a:lvl1pPr>
            <a:lvl2pPr marL="227013" indent="-227013">
              <a:defRPr sz="1200"/>
            </a:lvl2pPr>
            <a:lvl3pPr marL="460375" indent="-233363">
              <a:defRPr sz="12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non-bullet paragraph text]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ubtitle Left">
            <a:extLst>
              <a:ext uri="{FF2B5EF4-FFF2-40B4-BE49-F238E27FC236}">
                <a16:creationId xmlns:a16="http://schemas.microsoft.com/office/drawing/2014/main" id="{8403981E-786C-4EF9-AF33-61C19C423E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7039" y="1956276"/>
            <a:ext cx="5010912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1" name="Subtitle Right">
            <a:extLst>
              <a:ext uri="{FF2B5EF4-FFF2-40B4-BE49-F238E27FC236}">
                <a16:creationId xmlns:a16="http://schemas.microsoft.com/office/drawing/2014/main" id="{B61E0577-E2AB-4D15-B857-69F705573C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20367" y="1956276"/>
            <a:ext cx="5010912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5EF8898-0035-4D30-8587-C59EEC429BF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620367" y="2340110"/>
            <a:ext cx="5010912" cy="3865071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1200"/>
            </a:lvl1pPr>
            <a:lvl2pPr marL="231775" indent="-231775">
              <a:defRPr sz="1200"/>
            </a:lvl2pPr>
            <a:lvl3pPr marL="457200" indent="-225425">
              <a:defRPr sz="1200"/>
            </a:lvl3pPr>
            <a:lvl4pPr marL="688975" indent="-231775">
              <a:defRPr sz="1200"/>
            </a:lvl4pPr>
            <a:lvl5pPr marL="914400" indent="-225425">
              <a:defRPr sz="1200"/>
            </a:lvl5pPr>
          </a:lstStyle>
          <a:p>
            <a:pPr lvl="0"/>
            <a:r>
              <a:rPr lang="en-US" dirty="0"/>
              <a:t>[Click to add non-bullet paragraph text]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EC4F50-33EE-43C0-91C4-0E81E34B8F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399879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7" name="Subtitle">
            <a:extLst>
              <a:ext uri="{FF2B5EF4-FFF2-40B4-BE49-F238E27FC236}">
                <a16:creationId xmlns:a16="http://schemas.microsoft.com/office/drawing/2014/main" id="{C4A7AD32-F8CA-4312-96A0-150415233B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4240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2DECFA-B61D-4F4D-B7D8-5CE42C1281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1214369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hoto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A2432D56-F8A2-4DA5-A336-41EBF7AC1530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2A79C16-BE87-4999-B9CF-F8179B01B582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1DBC6E5-7901-4016-8F59-70C00F32B8A3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31E46A5E-3904-4311-8A3F-135D94C26AB1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80FB336-18C7-4071-8DBD-14950A893A73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D29EDD6D-20EB-4458-B044-18B1D2B746AC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1E68460-94F6-4D86-9480-20532A22F131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A03D035-DE73-476E-858A-8B103ABA3532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F21D42A-4E6D-451E-B7F6-E93ADE6F9FF0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D7E55A9-AA4D-42F0-AB9C-0DD5CDD0E720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2F0C7EC-1A52-4514-B8F1-CDCD291EEE50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7A14825F-BC4C-4F21-8566-3DDA4806FAF8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C002CB4-473A-4E91-9A44-D7D0F186AB94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02845F6-7175-4F7F-8B42-102829BE8D60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D0BF221-A139-450C-9276-59A53911383C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19B2-EC0E-4755-BBDB-565BF3410B81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3D0D42F-6D70-4CBF-9C23-59E66728E7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5801"/>
            <a:ext cx="4059936" cy="4249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946FFBFE-E614-4E08-AC48-326C482E697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8117" y="647700"/>
            <a:ext cx="6093883" cy="5557838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[Insert photo]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710A16D-C4ED-4367-9DCF-54DF45963902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EFDAB2-4D7E-4399-8027-8BDF93B41B82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1BBD7D7-8C09-49F8-B32F-B3ADF75D1BAA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9B4B73-25F1-4A55-92B5-9B67E53EEC2B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CB73371-4FF4-4870-921A-065D0810371E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35AE41D-9DD4-4B9B-9F3F-EFE5A4879E16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690224B-8351-4102-9010-5C9D625096FC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2EC42F4A-E30C-4642-B587-43863FDC87EF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E1EF29E-3D70-4274-B188-9C2029FBA173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ACE3DB3-0335-4FA8-ADB0-CA4C8B8C1D02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E6463C-F632-4103-A2F6-AA03A574DBBE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49994D2-CD59-4CCE-AB0F-BF90E602EF10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9D6D3566-8DE1-455C-A549-E061BC14E62F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70F5246-B8FA-4558-9549-97FE952BFB44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52F2DD68-E7BB-4BAB-8042-007CF1F77D4C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6FB9D54-4038-4F36-A0BB-39E65856AED7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F34693A-D0E4-42D5-97C9-6407EC8250C8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0F570732-9C7F-4287-A199-1325260DAA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3B2F370-3A86-4483-A77B-B52B8BD78CAC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05BBAE1-7640-4152-89D8-BC2233B3E25A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2D4B346-71A5-46A3-8A17-7A5CC1671596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0AE2B7C-AFB0-4BD5-AFD7-6EF2BB64034E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CEF0E8EC-DD9C-4B0D-8D54-203125E9D1C0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45575B1-076C-41B1-BD6B-7F45853E7949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07620DF-AF2E-4910-BF2D-78906737830C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322022F-3331-47F5-90A4-B241DD63D581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FFCF4FAB-E823-473E-9D0F-D11A18FD46D1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47FCFAD-2C5B-44D2-8CC2-0746D5633BB8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3838E6D6-715D-4235-9CB0-CA95292953EC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9289944-6C32-4433-8C2F-6038B67544C8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90BC90E8-18C3-4943-B246-DFC241CF499F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AFB47AC6-B67B-4656-B641-7CDB14B79DB9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2CF30231-2821-478F-8A46-918503F6FA5D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D88932A9-8E71-4409-AE63-6D575DC03A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435B71AD-EA68-4047-A067-81558BFE44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9B558106-925D-4391-9860-BFBAD7D64E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7B8ECB49-2AA6-44DB-A144-2A2665C4F4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339E224E-0FA7-4EA5-89A5-F70684C81E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58DEDE8F-BBA9-4E1C-82AC-3CAC7B6FAA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64B2EA9B-7C84-45CC-927D-CF35E373D6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1BC5EADF-8A31-4785-8E46-AA3F83AF48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1B86A086-9BAF-4A61-8623-38D316C4BA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831CFFD2-44B7-44A8-B4DD-991335BC82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69" name="SPG Commodity Insights Red White Small">
            <a:extLst>
              <a:ext uri="{FF2B5EF4-FFF2-40B4-BE49-F238E27FC236}">
                <a16:creationId xmlns:a16="http://schemas.microsoft.com/office/drawing/2014/main" id="{D16FAA03-C8EB-4E20-A69A-315D5B569D4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21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A8F5-FB69-4BDE-ACBD-B7732138CE4F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C1BE429-C3BF-4A3B-ABAB-1DEBDFEA64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5801"/>
            <a:ext cx="4059936" cy="4249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EBE0202-C83B-4CDF-99B4-51D3CE5F8F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7174" y="1955800"/>
            <a:ext cx="5026027" cy="4249739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[Click to add content]</a:t>
            </a:r>
          </a:p>
        </p:txBody>
      </p:sp>
    </p:spTree>
    <p:extLst>
      <p:ext uri="{BB962C8B-B14F-4D97-AF65-F5344CB8AC3E}">
        <p14:creationId xmlns:p14="http://schemas.microsoft.com/office/powerpoint/2010/main" val="2006627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BADCD994-4FE4-4DB8-9BBD-1D4E0B4689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8117" y="647700"/>
            <a:ext cx="6093883" cy="5557838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photo]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6DBEF-BFBC-41BD-92D8-7910BCE31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4213"/>
            <a:ext cx="4059936" cy="42513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BD908-98C6-482B-B5BC-73441D08D071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F9EC67-A3A8-4754-9906-717F97AE3BD6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84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045B5524-216D-4A78-AB4A-263637C3A18E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F4BF149-F200-47AD-BC67-85AF2E2A1B3B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4ECC84A2-2923-44D5-8969-62B0585DA274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F04747B-AE26-463E-AAE5-A13D5CCAB5D5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C6FCEE7-38DD-4610-96B3-849F2E459B90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3B46F845-6532-436C-BFCC-92ED8CA28AE1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71967DD-4E94-4FD5-BE84-9BB9A6E6F41E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B15AF121-2A0C-4DC3-ABA3-9558041FD4E9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3964BC1-184A-4956-8E28-02E6B69A60C9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537BF68-E597-42EB-B049-C709C48ED623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0F21424-DF2F-40FA-A256-214AF4A2F1D9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B7296B3-6E7F-4B5F-BEA7-5468FFFB7F4F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9F0864F-6E9B-4645-BB2F-BAA4CCC195EC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4BC1142-2DA1-4992-8C40-5FC817AD93CE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41AA18C-E6A5-4C9F-8FD8-D09D176CD174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BBCD2-D531-4447-8B56-C259436F0A36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5501395-6232-4D37-BBF0-E0A18B0CF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5801"/>
            <a:ext cx="4059936" cy="4249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66D505EF-31B6-40FB-9F74-E5C91F0D33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7174" y="1955800"/>
            <a:ext cx="5026027" cy="4249739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[Click to add content]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6828AC-076E-459F-B356-BF9CC2CA83C4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4CFD94-8A25-44F2-A9B1-C103181A7F4C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86A3D48-0AA2-49E7-B234-35F7F18AFCFF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B7583B-C91F-47DA-9CA6-484BACFFDBD0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CBE0426-684F-494A-AEDB-755BADFC98C3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E53CD89-4186-4F80-AE8B-ABB24D95C3C9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A22A1F2-BED1-47C3-A642-FCE4072FDB9E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D606F6C-32FA-4265-80F7-6513355A58F6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8975DE4-5B78-424F-BAC1-7145393C42A1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E47EEF4-19DD-4F77-901A-690B58D16393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5FCC5E7-2F86-4825-8AB1-652256ADD117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4DC5CD3-5C73-423C-8C95-F16470101114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CF35F30-B114-45EA-9B02-8A146E3B4DF0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8605FE1-3AFA-4AB6-A838-9252A667B825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14D6B8D-1851-4BF7-AD51-09AA1E1CF9CA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376E48B-7344-4B6D-9BB2-BADFEFE2A46D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F5DE635-B631-4FCF-80A6-09983DA30459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CF11539B-8403-454F-9B61-5FFC48E7B2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6CFB62C-99D5-47DD-A2AF-9BD38DAE9C82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37BAD0D-2515-466C-AEC3-C4F8CC0565D3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83B78D9-CF44-48D4-BAE1-5E4CB93A1247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F5D3F56-DB1A-4729-8150-05EFBAA1F16A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04E55D6-F9A6-473E-8F70-AAD4BA73E5D8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32990748-E251-44CA-AD27-8130930B0750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CFE454B-E6F4-4D5E-B39D-2B0792AFD56F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79512DA-7172-4610-870E-B6D98438827B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C8192A18-A777-46A8-916E-A954B8FE2E81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F92782AC-1D32-49FC-9302-9D1E004B3E0E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F2F3161-EFD4-4BA2-8813-8AD826048501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97D3F77-16AF-4627-89D5-99C9F475D702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AFEA44BF-FB7B-4FE8-8760-8EF1F178113F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96202A2-E2BA-4D6D-994B-837EE1DF8419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F72AF28E-A0C8-4497-BE2B-A3388D382737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98" name="Graphic 97" descr="Close with solid fill">
              <a:extLst>
                <a:ext uri="{FF2B5EF4-FFF2-40B4-BE49-F238E27FC236}">
                  <a16:creationId xmlns:a16="http://schemas.microsoft.com/office/drawing/2014/main" id="{5921B7E9-B0CE-4199-ABB2-53BF6D94FE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99" name="Graphic 98" descr="Close with solid fill">
              <a:extLst>
                <a:ext uri="{FF2B5EF4-FFF2-40B4-BE49-F238E27FC236}">
                  <a16:creationId xmlns:a16="http://schemas.microsoft.com/office/drawing/2014/main" id="{D82FFD75-1907-4AEA-8A57-193793C053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0" name="Graphic 99" descr="Close with solid fill">
              <a:extLst>
                <a:ext uri="{FF2B5EF4-FFF2-40B4-BE49-F238E27FC236}">
                  <a16:creationId xmlns:a16="http://schemas.microsoft.com/office/drawing/2014/main" id="{D0AB6DAB-2679-476D-B172-44F95F5829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1" name="Graphic 100" descr="Close with solid fill">
              <a:extLst>
                <a:ext uri="{FF2B5EF4-FFF2-40B4-BE49-F238E27FC236}">
                  <a16:creationId xmlns:a16="http://schemas.microsoft.com/office/drawing/2014/main" id="{E6C07A87-0104-43B3-9BE4-F85F5C0F33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886C0CBE-059B-4516-B4CF-0EA1B5EEBD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561FAE0E-1752-4785-A8AC-D3A55774A4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150F5EC2-69A3-4B9C-BB5B-E4410CA72E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6DE5E834-1DF8-473F-A105-5384BB5BCB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6A9F8393-2B26-4D4C-B47D-3B784B0C10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8EB6EFE0-D040-49C0-B42E-C89707810F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119" name="SPG Commodity Insights White Small">
            <a:extLst>
              <a:ext uri="{FF2B5EF4-FFF2-40B4-BE49-F238E27FC236}">
                <a16:creationId xmlns:a16="http://schemas.microsoft.com/office/drawing/2014/main" id="{BDE982FC-D41A-44B0-ADAB-BC299958714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15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hoto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727B95F6-5AD7-4FBE-85A4-E0F6C18B373F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B46E8F57-4B58-4448-B61F-F608ADE8080E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61B3755-1832-46DB-B53F-EDA4D7A65AE2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08722D1D-EE77-4A76-9625-12C59E3041BF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103FCE8-67B9-44FD-ADC2-F74C7D94E88E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8102FD0-4DBE-49D8-8770-3105624D1015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CA45C1FF-06DA-4D3D-8F13-BE44F9187A56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5E051F2-A520-47B7-B0D4-684C184603F7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0B62E03-8E73-4D96-81E7-647437CC745F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A7B97F7-2092-494A-B3A7-47EFFD4DF9B3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27852B8-C8FC-453A-8EDE-DA7D2069CDBE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476141AC-EA52-4192-ACA5-8CEA5AFD5236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7B0B103-E789-4585-8685-A2B00E50488A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70A60A8-6414-41F3-8A1F-58EF9552F357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AB8F13-EF43-4257-9B3B-BBEF864279EF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166DBEF-BFBC-41BD-92D8-7910BCE31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4212"/>
            <a:ext cx="4059936" cy="425132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20A65-6D2F-4845-8530-D91DF5FD267B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A8E09DA5-CE59-4980-A38C-775B245E2BE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8117" y="647700"/>
            <a:ext cx="6093883" cy="5557838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[Insert photo]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3AE14D-C9E8-4DD1-B88F-ABF14436C8B4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1B36DD-BF0C-4B14-9147-115951C3D63D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16F768-2608-4A64-9EFD-A0C176267E17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6C6E82-FF70-45DD-B237-8AF614E0B1CA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765B458-500F-4213-8616-BDD8F8577250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4AE4B9F-2059-4083-88A6-8B50937E6E70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73AFEC5-428F-4783-8862-AA69D4A2D3F2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E773742-E532-46B8-80A7-D6B62485FDD6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98A86CA-8D38-4198-8C77-03E74EC69D03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8832FC1-58CC-4A3A-A900-18F85ED84A7B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CF4B100-5C4B-4C6C-A983-3AAA40F796FF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CB85622-653F-4D1F-A597-25D06D9CA094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62BA379-A14C-4A41-AE02-08986774AA58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BD327E77-1ED3-434A-ABBB-38EFAE63CA04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588B6FAC-7AA6-4902-A32E-556550B2C3DA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EBB32F3-5712-4059-BF5B-58807E6A8B97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AEF7D0B-6FFD-40CE-A5C7-33281F6E5DEF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034E75E8-33BD-4C4B-8AE5-2396588E0F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D97F835-5D0B-478C-93EC-96A3D43CCD1A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AFBE777-41AB-4577-B40F-B695FC4D6276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C3C7287-EB53-4116-92F8-C7CE0A5AA32A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9A22347-6CDE-4C47-BEAB-5EF77150D878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1FDE48E-1E67-4405-9AD4-327F4A313373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774CA3A-60F7-434E-9BF3-6B1C642258C6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6E2E5784-509D-4D13-81E6-A8DC0192B9FD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DEAA11C-302D-4313-A37D-17488E2AFFE2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B0D95AF-F8F7-45CD-BAD9-B6A39727D060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E6082E6C-3872-4573-97CA-94F8334B69E3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508150F-C666-49B8-BAF6-CAF6CF664868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3F9E60B6-8E3D-4858-B69C-9F657EBF2620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56B3548-50BE-4FE6-A8B9-0CEBADFAC4A7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17553DB-D03C-47C0-9CB0-849A8FA11BA8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89A0269-AD2D-4784-B588-D456D27FC82D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98" name="Graphic 97" descr="Close with solid fill">
              <a:extLst>
                <a:ext uri="{FF2B5EF4-FFF2-40B4-BE49-F238E27FC236}">
                  <a16:creationId xmlns:a16="http://schemas.microsoft.com/office/drawing/2014/main" id="{4E92D2CD-CC11-4399-96EA-9BCF06D22F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99" name="Graphic 98" descr="Close with solid fill">
              <a:extLst>
                <a:ext uri="{FF2B5EF4-FFF2-40B4-BE49-F238E27FC236}">
                  <a16:creationId xmlns:a16="http://schemas.microsoft.com/office/drawing/2014/main" id="{7633129B-8C79-4C37-8565-F906533DCE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0" name="Graphic 99" descr="Close with solid fill">
              <a:extLst>
                <a:ext uri="{FF2B5EF4-FFF2-40B4-BE49-F238E27FC236}">
                  <a16:creationId xmlns:a16="http://schemas.microsoft.com/office/drawing/2014/main" id="{79A00E28-2E68-4608-A975-2F320253EA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1" name="Graphic 100" descr="Close with solid fill">
              <a:extLst>
                <a:ext uri="{FF2B5EF4-FFF2-40B4-BE49-F238E27FC236}">
                  <a16:creationId xmlns:a16="http://schemas.microsoft.com/office/drawing/2014/main" id="{54140728-5611-44D1-A83F-9AE3A58196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FFFB6118-B854-4BFD-BCF9-E7D4279A55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5D7118BD-6011-4708-BD9E-A5E70C9C2D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A131FF41-D74D-4795-A0ED-34103A005C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196517E8-DB79-425A-900B-4E99006336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277ED7D7-540D-4DA1-BA33-80B93545F0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E8335D58-8BC0-4528-BCA1-2F6A2A1C1F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119" name="SPG Commodity Insights White Small">
            <a:extLst>
              <a:ext uri="{FF2B5EF4-FFF2-40B4-BE49-F238E27FC236}">
                <a16:creationId xmlns:a16="http://schemas.microsoft.com/office/drawing/2014/main" id="{1A7B0CD7-AED6-4063-A716-CC15F60253B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47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4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DBEF-BFBC-41BD-92D8-7910BCE31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5801"/>
            <a:ext cx="4059936" cy="4249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C312B-D9F4-4C32-8C2B-565EEC840292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B13624-E523-41DF-BB78-1DA6E2F425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7174" y="1955800"/>
            <a:ext cx="5026027" cy="4249739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[Click to add content]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A8C2FD-0AC7-4CF1-98F9-E5B747D3F0C7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07898C-2C33-4E26-B975-5F4709322046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30A77C-FB29-46C6-8BC9-94DAE7141982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B94225-3854-4DAA-A71F-122795C5887D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5448CE5-F679-46C4-82EA-A9EEA5D6BC8B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39C8B0F-173B-4D8A-91B6-349345D9572A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74606D8-65A5-49D4-8EE7-4E35E43FC9ED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403890-7EAD-46B2-9415-DBEA5C6C578F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8A645C0-2C0D-426C-B6FE-401AFA07FF38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9F65435-B63B-4C96-9642-D5CB6D5F7047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DCDEDF2-67DF-40BA-8063-99CAAC300EAA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C52482-CBBB-4A92-B777-EAB62CDE3D63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EC4AA0E0-C975-4EA5-A32B-E43EE1507DE6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E5EEBFE-D44B-4625-A880-965C5959CEDC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9E32CE4-55E0-4687-86AB-3208832FB68C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9FD6108-1402-46F5-A413-78115DC11F87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6BF04B1-DCD5-4E4C-84FA-2E302A440BAB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82207CB-B08A-49AF-AEED-091B634437B2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952AEC3-14E8-4BF9-855B-E08E6C571AF4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78093EB-F63A-4169-A3A3-74098BE22348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9A85276-1BAE-4560-876C-C205CB1B4211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590F183A-A22E-4391-A077-81DAD5648E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EB150A7B-FC6D-4900-9859-9CF7488DC42B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5C9A063-E8A3-4732-8467-EB71738F9373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A59C90B0-AE10-4C29-B826-53FCEE9F86FD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E7AFDFC-5388-4CFA-9CC3-E7F0A7535108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16DFBA0-BB11-4B88-AF3B-0048600D987F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F1C576B-4460-4202-9CB6-C30515FEDB25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95307415-8ABF-4948-B08A-4913B270041E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604B1DF-8F42-47D7-9F9B-255E437FD157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EDAC5D0-CE5C-4584-BF84-382CD6745259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1DF2F715-FA83-45BD-BB8A-99C11F42D298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EC41C73-C9EA-43E9-B1E8-4D78E7AA4D3F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766BEA78-66F8-4E26-A3DB-6EEF748CB816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3F55266-B604-4066-A833-44416D510FF3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19F66D2-AD13-440F-95EF-5298940ABD41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C2BB3B2B-80BA-465D-954F-FFC4588DCEFD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945CCA2C-55A1-4F90-B60C-F3A725F81A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103EC533-1BDD-4E99-9F3E-DBA7434C40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AB52CDC6-03E5-4328-9190-D10EC91008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931F106F-0749-410C-B043-FBBC00C228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754521E1-6371-4424-9EEC-F97313807D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13" name="Graphic 112" descr="Close with solid fill">
              <a:extLst>
                <a:ext uri="{FF2B5EF4-FFF2-40B4-BE49-F238E27FC236}">
                  <a16:creationId xmlns:a16="http://schemas.microsoft.com/office/drawing/2014/main" id="{AEBC5F63-8AD1-4024-8049-021B7A94C1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14" name="Graphic 113" descr="Close with solid fill">
              <a:extLst>
                <a:ext uri="{FF2B5EF4-FFF2-40B4-BE49-F238E27FC236}">
                  <a16:creationId xmlns:a16="http://schemas.microsoft.com/office/drawing/2014/main" id="{DDFF71F8-0A7E-4360-B345-8F305803D7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5" name="Graphic 114" descr="Close with solid fill">
              <a:extLst>
                <a:ext uri="{FF2B5EF4-FFF2-40B4-BE49-F238E27FC236}">
                  <a16:creationId xmlns:a16="http://schemas.microsoft.com/office/drawing/2014/main" id="{69F713B1-B07E-43A9-BFB6-DD6CB95765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6" name="Graphic 115" descr="Close with solid fill">
              <a:extLst>
                <a:ext uri="{FF2B5EF4-FFF2-40B4-BE49-F238E27FC236}">
                  <a16:creationId xmlns:a16="http://schemas.microsoft.com/office/drawing/2014/main" id="{15FA4F8B-0F28-4A43-9161-FE02BC91BB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7" name="Graphic 116" descr="Close with solid fill">
              <a:extLst>
                <a:ext uri="{FF2B5EF4-FFF2-40B4-BE49-F238E27FC236}">
                  <a16:creationId xmlns:a16="http://schemas.microsoft.com/office/drawing/2014/main" id="{2B84D112-EFF8-4345-A547-3E90241339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62" name="SPG Commodity Insights Black Small">
            <a:extLst>
              <a:ext uri="{FF2B5EF4-FFF2-40B4-BE49-F238E27FC236}">
                <a16:creationId xmlns:a16="http://schemas.microsoft.com/office/drawing/2014/main" id="{60F738A8-3610-4EF1-8FC3-C8C4FF0C796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72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24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4 Phot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6DBEF-BFBC-41BD-92D8-7910BCE31E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5801"/>
            <a:ext cx="4059936" cy="4249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divider slide title]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E3A80-277B-41DD-9B6B-1EC62EDA409B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3A8C2FD-0AC7-4CF1-98F9-E5B747D3F0C7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07898C-2C33-4E26-B975-5F4709322046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30A77C-FB29-46C6-8BC9-94DAE7141982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1B94225-3854-4DAA-A71F-122795C5887D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5448CE5-F679-46C4-82EA-A9EEA5D6BC8B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39C8B0F-173B-4D8A-91B6-349345D9572A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74606D8-65A5-49D4-8EE7-4E35E43FC9ED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403890-7EAD-46B2-9415-DBEA5C6C578F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8A645C0-2C0D-426C-B6FE-401AFA07FF38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9F65435-B63B-4C96-9642-D5CB6D5F7047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DCDEDF2-67DF-40BA-8063-99CAAC300EAA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CC52482-CBBB-4A92-B777-EAB62CDE3D63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1" name="Picture Placeholder 6">
            <a:extLst>
              <a:ext uri="{FF2B5EF4-FFF2-40B4-BE49-F238E27FC236}">
                <a16:creationId xmlns:a16="http://schemas.microsoft.com/office/drawing/2014/main" id="{4B6A9924-736C-4E76-A5C2-55BDE6AEB7C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8117" y="647700"/>
            <a:ext cx="6093883" cy="5557838"/>
          </a:xfrm>
          <a:blipFill>
            <a:blip r:embed="rId2"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photo]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F30ACB-1E5E-4CFB-9DC4-18D7EDD8F1FF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2B4D766-E44E-4DF9-BA46-CA1EC55CA18A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5271E8F-489C-40F2-A67D-998E2CA8D924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82E437F-F9AD-4030-A46F-A18BEF08D334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A69B554-02EC-492A-9DA2-FF29BED05E62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BB328C9-2E41-41A7-BBC7-B51EE36FF1A3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F8BCC926-347B-4690-AE57-C54CD1A1B2FE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FA08FCB6-FC76-44CB-865E-ECF77402AC13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DBC4BB1-1049-4BEB-AFC7-DA37EE22CB50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F5F37C0E-9B67-4B42-9F24-8FF6EF4340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4B7F4B3-1BAC-4838-BB50-1A6141959A4B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8EE2A1E-93CB-41B8-A653-B04B4F76A061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AD41CE1-44CE-4C33-B8DD-003D412DC86B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DC48CD0-D251-4206-A6F1-1ACE52B7DF47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41454FC7-6D19-4C39-BD35-3C5DE91A0D0D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E1729A3D-B204-4E43-9068-707178D7F683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798BD8DA-6230-4B45-900F-E365859DF457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4645667-AE1E-47DE-91F8-F37B785E7D9E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7C61453D-DE39-4662-AB88-8ED212644165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02065AA5-CF6E-4036-9C95-E6ED7FAE1E81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732B8303-8773-45CF-AE9E-FAAA01B45705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D0A1452-734E-4B7F-AC8D-79005DAD6EE0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3AD00B4D-D135-4852-A39A-E073FE81810C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2719995-B306-4AB6-AE05-BB37FE14D32F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C87CEDEC-5335-46AE-A8EB-21EA39E2D0DA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61E895BC-CB5E-4270-869E-D54F17C547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1B94E3D4-553C-499B-9DF5-2197E01C41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5E19396A-9008-4312-AE83-2BB2A61AAB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EC1712A2-E51C-4A1A-8E5F-F32C88C3F5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13" name="Graphic 112" descr="Close with solid fill">
              <a:extLst>
                <a:ext uri="{FF2B5EF4-FFF2-40B4-BE49-F238E27FC236}">
                  <a16:creationId xmlns:a16="http://schemas.microsoft.com/office/drawing/2014/main" id="{EE27F661-5077-44B9-8918-A3E211775E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14" name="Graphic 113" descr="Close with solid fill">
              <a:extLst>
                <a:ext uri="{FF2B5EF4-FFF2-40B4-BE49-F238E27FC236}">
                  <a16:creationId xmlns:a16="http://schemas.microsoft.com/office/drawing/2014/main" id="{F5BC1E47-D0A8-43BA-AF70-5CF916C2A4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15" name="Graphic 114" descr="Close with solid fill">
              <a:extLst>
                <a:ext uri="{FF2B5EF4-FFF2-40B4-BE49-F238E27FC236}">
                  <a16:creationId xmlns:a16="http://schemas.microsoft.com/office/drawing/2014/main" id="{024DF258-4DA8-409D-AD6B-FFFC3B346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6" name="Graphic 115" descr="Close with solid fill">
              <a:extLst>
                <a:ext uri="{FF2B5EF4-FFF2-40B4-BE49-F238E27FC236}">
                  <a16:creationId xmlns:a16="http://schemas.microsoft.com/office/drawing/2014/main" id="{9470DFEB-B565-4957-A16E-BA787DA3CF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7" name="Graphic 116" descr="Close with solid fill">
              <a:extLst>
                <a:ext uri="{FF2B5EF4-FFF2-40B4-BE49-F238E27FC236}">
                  <a16:creationId xmlns:a16="http://schemas.microsoft.com/office/drawing/2014/main" id="{9147AD86-E416-4DF6-A016-D31FEE5D72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8" name="Graphic 117" descr="Close with solid fill">
              <a:extLst>
                <a:ext uri="{FF2B5EF4-FFF2-40B4-BE49-F238E27FC236}">
                  <a16:creationId xmlns:a16="http://schemas.microsoft.com/office/drawing/2014/main" id="{52C87665-A8C3-49E9-A370-67E2C908B0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63" name="SPG Commodity Insights Black Small">
            <a:extLst>
              <a:ext uri="{FF2B5EF4-FFF2-40B4-BE49-F238E27FC236}">
                <a16:creationId xmlns:a16="http://schemas.microsoft.com/office/drawing/2014/main" id="{CAD4761C-286B-47ED-9FDF-7719D45A5E2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32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24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~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4C3E0C-55B5-4DE0-B5B2-69464524EA73}"/>
              </a:ext>
            </a:extLst>
          </p:cNvPr>
          <p:cNvSpPr/>
          <p:nvPr userDrawn="1"/>
        </p:nvSpPr>
        <p:spPr>
          <a:xfrm>
            <a:off x="1" y="1470455"/>
            <a:ext cx="12191999" cy="39170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tlCol="0" anchor="ctr"/>
          <a:lstStyle/>
          <a:p>
            <a:pPr algn="ctr"/>
            <a:r>
              <a:rPr lang="en-US" sz="14000" b="1" dirty="0">
                <a:solidFill>
                  <a:schemeClr val="tx1"/>
                </a:solidFill>
              </a:rPr>
              <a:t>TITLES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2CCD58-E913-4222-A444-63939C854ADE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13E7D0-2424-4345-B281-CB9243DFDB61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E300AB-77EF-4C90-812E-630DDCE08B5A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4A0290-A315-497D-9B33-74C0E6247B16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B388A3-A225-4A74-8E1D-E94F037A1B83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69CFC21-52FC-470B-9A9C-D31718BFF401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DC9E8DB-99B7-466F-9024-BCB317955DD1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9491120-B700-4F1A-9AF2-4C88E6F7F35A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E700D65-AB2C-414C-AA5F-5FCE269088B2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8F8BA5A-0ABA-4A18-B54A-FAD24265311A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1EBA518-533A-400E-B849-B9D23022CC7F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9E6CABB-0C73-43D0-9AD2-26AB78C62127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1489F82-188A-425B-B896-AFAAC8C22A1D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2F8161-7463-4264-9ABD-6A83ED08870E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0B2DA704-DCF3-43AA-B57E-991967C0B123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6AC24C3-6344-400B-A735-83B1C60D57DE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BBB03F8-B15E-461D-9E39-01E83FE1AAFA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1FE011A-D899-4922-95FA-F44D6AEAB9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85532A6-F432-4390-B2EB-0FA8D04F8D8D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3D7CBBF-AFFE-411B-925D-CAF1D572E936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7ADD296-A7E2-4A1B-B5DC-16D1BFAC9B70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5B98BEE-B769-49E3-9745-4C88CCA131E6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9613116-74CF-438D-840E-1067A38170B7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3A9E7CF-1375-455F-AEF5-84218092A288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71806FBA-06CD-4973-900D-9FB499FA0269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3B72C86-2C17-4216-9A40-9D760EED7141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0BFC6EE-B0F8-44B4-98A4-C3E5AE24EC5C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5AB9B84-E04A-4C6D-888C-79F780F7A5DD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AFC5FDA-7F74-4138-9FE3-09DC32B15334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09CE081C-E999-438C-9774-B70652A2E9EE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BDBE862E-F5D1-474E-B686-AA4C04F3412F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2EA266E-FD12-4BEE-9446-46140D207DC4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9B1DD96E-6264-4367-BA58-AA643B072739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71" name="Graphic 70" descr="Close with solid fill">
              <a:extLst>
                <a:ext uri="{FF2B5EF4-FFF2-40B4-BE49-F238E27FC236}">
                  <a16:creationId xmlns:a16="http://schemas.microsoft.com/office/drawing/2014/main" id="{951DD323-9321-429F-A856-F3DC807ADC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72" name="Graphic 71" descr="Close with solid fill">
              <a:extLst>
                <a:ext uri="{FF2B5EF4-FFF2-40B4-BE49-F238E27FC236}">
                  <a16:creationId xmlns:a16="http://schemas.microsoft.com/office/drawing/2014/main" id="{47B125F9-6B4E-4360-AD71-F59EBC47A4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73" name="Graphic 72" descr="Close with solid fill">
              <a:extLst>
                <a:ext uri="{FF2B5EF4-FFF2-40B4-BE49-F238E27FC236}">
                  <a16:creationId xmlns:a16="http://schemas.microsoft.com/office/drawing/2014/main" id="{FDFEA8AC-D736-44DA-A697-BAFC7F6C2E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74" name="Graphic 73" descr="Close with solid fill">
              <a:extLst>
                <a:ext uri="{FF2B5EF4-FFF2-40B4-BE49-F238E27FC236}">
                  <a16:creationId xmlns:a16="http://schemas.microsoft.com/office/drawing/2014/main" id="{CF370586-6E00-45AF-89CA-CBE94D1E06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75" name="Graphic 74" descr="Close with solid fill">
              <a:extLst>
                <a:ext uri="{FF2B5EF4-FFF2-40B4-BE49-F238E27FC236}">
                  <a16:creationId xmlns:a16="http://schemas.microsoft.com/office/drawing/2014/main" id="{9BEDABCC-D746-4379-B29B-AC322759C9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76" name="Graphic 75" descr="Close with solid fill">
              <a:extLst>
                <a:ext uri="{FF2B5EF4-FFF2-40B4-BE49-F238E27FC236}">
                  <a16:creationId xmlns:a16="http://schemas.microsoft.com/office/drawing/2014/main" id="{4893EDB0-59CE-4468-8F52-E010D12251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77" name="Graphic 76" descr="Close with solid fill">
              <a:extLst>
                <a:ext uri="{FF2B5EF4-FFF2-40B4-BE49-F238E27FC236}">
                  <a16:creationId xmlns:a16="http://schemas.microsoft.com/office/drawing/2014/main" id="{2202027E-71FC-48D0-8412-8BB6C25716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78" name="Graphic 77" descr="Close with solid fill">
              <a:extLst>
                <a:ext uri="{FF2B5EF4-FFF2-40B4-BE49-F238E27FC236}">
                  <a16:creationId xmlns:a16="http://schemas.microsoft.com/office/drawing/2014/main" id="{2FC27ED8-9CD5-41A5-B5ED-AD936C1B21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79" name="Graphic 78" descr="Close with solid fill">
              <a:extLst>
                <a:ext uri="{FF2B5EF4-FFF2-40B4-BE49-F238E27FC236}">
                  <a16:creationId xmlns:a16="http://schemas.microsoft.com/office/drawing/2014/main" id="{A5D06075-8D57-4D2B-B764-30B6ABC66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80" name="Graphic 79" descr="Close with solid fill">
              <a:extLst>
                <a:ext uri="{FF2B5EF4-FFF2-40B4-BE49-F238E27FC236}">
                  <a16:creationId xmlns:a16="http://schemas.microsoft.com/office/drawing/2014/main" id="{A8DDD2F4-42B9-4C4F-8C2F-A36CB27753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01581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800B4E-860B-417F-BB29-99B57E549B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7175" y="1955800"/>
            <a:ext cx="5026025" cy="4249738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/>
            </a:lvl1pPr>
            <a:lvl2pPr marL="228600" indent="-228600">
              <a:defRPr/>
            </a:lvl2pPr>
          </a:lstStyle>
          <a:p>
            <a:pPr lvl="0"/>
            <a:r>
              <a:rPr lang="en-US" dirty="0"/>
              <a:t>[Click to add content items]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3EEB24-B437-445E-BC0C-6266A645B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51D01-D692-4173-9D9A-014169CC6598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02682C-9645-49CB-B172-BAA7F6EF0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E1BF1-FE4A-46AB-98F2-7D703B37E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C1BE429-C3BF-4A3B-ABAB-1DEBDFEA64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799" y="1955801"/>
            <a:ext cx="4059936" cy="42497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[Add Table of Contents title text here]</a:t>
            </a:r>
          </a:p>
        </p:txBody>
      </p:sp>
    </p:spTree>
    <p:extLst>
      <p:ext uri="{BB962C8B-B14F-4D97-AF65-F5344CB8AC3E}">
        <p14:creationId xmlns:p14="http://schemas.microsoft.com/office/powerpoint/2010/main" val="2148434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BBBE1557-BB22-495E-A5C7-D2F25E1F6819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6F1309B-0845-4EB2-A3CA-C07F324EFAA6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4031439D-13AF-4415-A3CA-F328745318A0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85F783B-8563-4B40-8E71-E66B9701C0EB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160E239-D8BE-43CF-ACD4-E35D16194422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B4BBAE14-FB62-4D6A-B79C-AFB8121868C0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559BB5C7-E865-464E-99BF-7DA91B3F13BB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ED9518A-784E-4E5C-AF5F-CF9C0F050DC8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D06CB30-646E-4F84-9926-BF27349370AB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FBBDBCC-707F-4D78-9298-8E40AB2F8B15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D9AB454-D37B-4481-8B49-942B6DBFF517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9F46618-918C-429E-807F-83C53CFE919E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89CD463-234E-48C6-AC26-710872AB6DBA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CA60D699-170D-41A0-856D-C14CCA21581D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85A9B8A-9140-4969-A330-88AA14280A79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1D9F-FE9B-4F62-9422-68C960A22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382" y="3694176"/>
            <a:ext cx="7114032" cy="139957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0"/>
            </a:lvl1pPr>
          </a:lstStyle>
          <a:p>
            <a:r>
              <a:rPr lang="en-US" dirty="0"/>
              <a:t>[Presentation title max two lines]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2521EE-A926-423E-A2FE-B2B920A546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5219272"/>
            <a:ext cx="7114033" cy="47509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[Presentation subtitle]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5494EC-E9A8-46D3-959D-EFC8E3528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96672" y="3694176"/>
            <a:ext cx="3035808" cy="1882760"/>
          </a:xfr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0" indent="0"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 dirty="0"/>
              <a:t>[Add Presenter name(s) / Department / Title]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B20403D-A1B9-4FD9-A965-85BAD0B8C6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6672" y="5711950"/>
            <a:ext cx="3035808" cy="214805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[Insert date]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49C3F766-EA21-430B-B510-A5ED94165E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1"/>
            <a:ext cx="12191999" cy="3163824"/>
          </a:xfrm>
          <a:blipFill>
            <a:blip r:embed="rId2"/>
            <a:stretch>
              <a:fillRect l="-296" t="-145918" r="-226" b="-814"/>
            </a:stretch>
          </a:blipFill>
        </p:spPr>
        <p:txBody>
          <a:bodyPr lIns="182880" tIns="182880" rIns="182880" bIns="27432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[Insert photo]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948813-BD31-401D-947E-A68473B16E47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BD2BDA-4FB2-4A64-86F9-1C049DA7BFB7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0C37F7A-AFEB-48BE-9360-1DC8818B1B57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4F43D1-4FC5-4E72-95A2-C839C4CA70AB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BB7E29-E753-4218-8C9C-1AFC75516E91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29835C22-9DD0-496B-ADA2-3CFD10CA69B7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EA9AED8-584D-46FB-A854-F952181D7615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5C1F9D4B-D63F-4564-BD0E-084CE5AAC88B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10388E5-E199-4F30-A96A-E840D73E7CC1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B267F69-C734-464D-852C-7896A463057E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B80902A-0337-49B6-A970-46A0527D0E0D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2386192-4742-4F77-90BF-50C5B70854A7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D433B76-F654-45B0-9586-8C245C164DA6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A255500-2749-40DA-A2FF-70864371AF70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0C2181A-ED35-404D-8026-684608EF6B80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27296448-139C-4F01-A14D-15722F35163F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33143CA-9D13-4F4A-8C01-B78AA54A7922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8CF64805-0404-409D-B105-04BE37A04D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25386A3-CCBD-4F99-9D32-7B68DD6EBB6A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E811315-C6BC-4C0F-B02D-E63B055629A2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24B546B-84DC-49B0-8EAD-3D4DB0F07888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B24C22C-6872-4AE2-9022-3D80006962F8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91F4FC11-B475-40C9-A974-5E3408B02122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276F84D4-EFD3-4BC4-B8CD-60E2C8462E9D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0A509DAD-D512-4B56-8E5B-852215ED2B17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AA564A51-524B-4609-BF6D-02F1B5736CF8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0DB3A0A9-DB3B-4FC2-B816-0A78DEB0FEA9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5A1B5251-5ECD-425E-9D18-04E5BDD538B3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7AC9EE80-C4D5-4760-95C8-2A2845A3D7F4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702FB2F-FF5E-4BB9-B445-FDE9BD71A06B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22FE141-25C6-408E-BD22-B21B2F2FA36D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4AC9BC2F-C6B3-4F64-A5B6-0EFC23121B3F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7DAF1033-109C-4E13-9963-B3C23E228261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C2E51B02-8A90-4B70-84C7-E0CCBB07B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5CE932C8-B51E-4E95-9353-8480DEE7DA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BDAC980E-1608-43DF-8E32-D4B8C85DF4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C7C660C9-5A1C-48F5-AA59-0F0EF25335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56DD4738-D7E8-4356-B8D3-C2723A45C5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C587F34B-E173-43A3-9474-3B8947515D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5D6569B9-625E-45B0-93D5-90ACD31785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47973CCE-3FCA-48E2-890C-384F8BA064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8CD999C3-CEF2-4EF3-884E-C307F1542B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3" name="Graphic 112" descr="Close with solid fill">
              <a:extLst>
                <a:ext uri="{FF2B5EF4-FFF2-40B4-BE49-F238E27FC236}">
                  <a16:creationId xmlns:a16="http://schemas.microsoft.com/office/drawing/2014/main" id="{73D325FF-8039-47EF-BF3B-19C79457D2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3BF373-2625-4604-ABB7-5A28399EC8C0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-89590" y="6786726"/>
            <a:ext cx="58497" cy="5603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46BAAD94-E9CA-4657-9820-B02A53B2C794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D3C8FF-26C1-4663-8C2F-EB432D23C8F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170050" y="6403791"/>
            <a:ext cx="5462429" cy="214805"/>
          </a:xfrm>
        </p:spPr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41434-98FA-4866-91A6-B5C7E037023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2210236" y="6786726"/>
            <a:ext cx="58497" cy="56034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1" name="SPG Commodity Insights Colorful Big">
            <a:extLst>
              <a:ext uri="{FF2B5EF4-FFF2-40B4-BE49-F238E27FC236}">
                <a16:creationId xmlns:a16="http://schemas.microsoft.com/office/drawing/2014/main" id="{4499304B-23EF-45C6-8DEC-8DA7910562B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60" y="5722822"/>
            <a:ext cx="2761488" cy="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30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7041" y="1629165"/>
            <a:ext cx="5010912" cy="384048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+mn-lt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7039" y="2124635"/>
            <a:ext cx="5010912" cy="408414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618836" y="1629165"/>
            <a:ext cx="5010912" cy="384048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latin typeface="+mn-lt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618836" y="2124635"/>
            <a:ext cx="5010912" cy="408414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3A668-9EE6-4B88-A091-42C9A3E0B1FB}" type="datetime4">
              <a:rPr lang="en-US" smtClean="0"/>
              <a:t>February 23, 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0A15C2-5054-4CD7-B265-CC42A553B2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[Headline]</a:t>
            </a:r>
          </a:p>
        </p:txBody>
      </p:sp>
    </p:spTree>
    <p:extLst>
      <p:ext uri="{BB962C8B-B14F-4D97-AF65-F5344CB8AC3E}">
        <p14:creationId xmlns:p14="http://schemas.microsoft.com/office/powerpoint/2010/main" val="1179531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1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Bottom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E170B52A-0574-4B5D-96F3-FC522D16D7B4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6E61D24-3A89-4ED7-8C27-1DE6C4E39465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F823CB6-1E2E-474A-8F24-AFA2BD8FE923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F63CDFBB-CA4D-452A-9F16-21101C658068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1DF75DE8-F58C-409F-9E8B-5B3C50FF9791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828FDD5A-ADCD-425E-9D38-F1ABB2E9C078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46C7B8A-E643-4A36-B5D8-444B203808EC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69B6BCEA-F916-4A16-95EC-42595163C24A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537E61-9D33-4D4E-BB91-503A585F7057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EF041C5-6A09-493D-AF10-E4B72F1B1431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3D4408F-3624-4ACD-A913-24255D971623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757F981-6113-4F8C-BF04-B00633B7C041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0C08679-F038-4FAD-B1EE-1F376677A0AC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A0148F8-6877-42F6-A888-EAB9B0EFF046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A7A113C-106B-4BDD-8FDB-9D861C1DD1FB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1D9F-FE9B-4F62-9422-68C960A22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382" y="1294994"/>
            <a:ext cx="7114032" cy="1399572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0"/>
            </a:lvl1pPr>
          </a:lstStyle>
          <a:p>
            <a:r>
              <a:rPr lang="en-US" dirty="0"/>
              <a:t>[Presentation title max two lines]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2521EE-A926-423E-A2FE-B2B920A546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800" y="2820090"/>
            <a:ext cx="7114033" cy="47509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[Presentation subtitle]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5494EC-E9A8-46D3-959D-EFC8E3528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96672" y="647700"/>
            <a:ext cx="3035808" cy="2099391"/>
          </a:xfr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0" indent="0"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 dirty="0"/>
              <a:t>[Add Presenter name(s) / Department / Title]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B20403D-A1B9-4FD9-A965-85BAD0B8C6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6672" y="2902160"/>
            <a:ext cx="3035808" cy="214805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[Insert date]</a:t>
            </a:r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49C3F766-EA21-430B-B510-A5ED94165E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3694176"/>
            <a:ext cx="12191999" cy="3163824"/>
          </a:xfrm>
          <a:blipFill>
            <a:blip r:embed="rId2"/>
            <a:stretch>
              <a:fillRect l="-724" t="-148456" r="-500"/>
            </a:stretch>
          </a:blipFill>
        </p:spPr>
        <p:txBody>
          <a:bodyPr lIns="182880" tIns="182880" rIns="182880" bIns="27432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[Insert photo]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4E5B2A-BA77-4B17-8DF6-EA928A0C30F1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8AB519E-B546-4342-A2A5-85AA9B713F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2192000" y="6205416"/>
            <a:ext cx="386035" cy="412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433F79-9C81-4929-99E8-01BCFFB8A639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361783-51E2-41C2-97AC-97C0FF4BED17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C0C7C0-8FD4-4F9D-8791-0E5F1A014F98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D0FF267-DD03-4957-816F-EC6105E2398E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F5033B7-E3CD-4AB5-8C5F-6CA103C2C781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9D045CA-4196-418F-9E09-E5BEF999B6A1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EF97331-F6AA-4EBF-845D-D92A086B4D0B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77511B6-5DB3-4066-8844-040EBFA431BE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5F164A3-4EE3-46F3-B9BF-B875E1FBAACA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FE81C2A-C92D-477B-99EE-9AFEA406E0DC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4117E95-1283-4B43-9B7F-CF8C5B40F80E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A9FE7DE-B1F5-41D3-8476-9DB25EEDD522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E8654EC-1B32-4267-BA99-B17CC65B38A1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5CA9CE1-9EC9-4CF2-9DA9-B56D011B3864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4F06F4C-FCC4-4E78-B187-71EF9FB623B2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AFDECF38-7BE7-419F-913A-50C9930F20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9B37E7E-1432-4B4C-A5E1-4CA90FA2BCBB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0445590-761E-47D1-88E3-4FC11CDA4DB8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D8659A6-0296-4723-8253-1135EEC32E26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131725C-D298-4422-8FA2-5C30C4D4719F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11341132-7DED-428E-A430-1963CD0CFB33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785FF3C-2C8D-4724-B094-6E8A7392BE52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66DD3DF-D4AC-4CB3-8769-58F8C9956AB5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44CCD38-7C87-4A32-873E-864C73B2A659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AAC09C8-519B-4B17-8719-FBDA25D0D48F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00DB0364-8AE8-423D-A303-684E0B023343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59A44B99-1E87-4B30-A95D-57BF03B847B2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D1754725-B7A2-4229-BE66-645E38BFB141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20F4B44-6E09-4B07-B714-A628FB21CC2B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6725C27C-9F74-4FC6-9CB6-75FE6131A654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1C925A34-F0D6-4676-8C9C-03ABD0BC5FD6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E314398A-0B5C-4ACD-8E8C-71278149E7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2E05283F-F7B2-4A89-A66B-EFA7A1D35FE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0F7E95D7-554D-46F3-8201-0802393EFC0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B6950F30-ED56-4B6E-8F44-7C244AC216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D502C339-E6EC-4C2A-8DD1-55583E5FE6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321A92B9-92EF-47C1-B704-0F0FFFD85C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79A011D3-BC65-4C3C-A829-09FF9E6E4A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D5F2769F-B451-4F7F-927F-CE14C7F2A6C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76834A7F-B42D-4C0C-92B9-2285D18E0B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3" name="Graphic 112" descr="Close with solid fill">
              <a:extLst>
                <a:ext uri="{FF2B5EF4-FFF2-40B4-BE49-F238E27FC236}">
                  <a16:creationId xmlns:a16="http://schemas.microsoft.com/office/drawing/2014/main" id="{5B2400A8-F26A-482B-9DA7-1D1AD328F6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613B07-9E7A-4CE1-95D1-7BDF6E0E821F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-70258" y="6806287"/>
            <a:ext cx="54864" cy="54864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1368B5A3-6DA2-4355-B7C2-19FFD8192B14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20B511-0D7A-4A24-9866-4840698E5AE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170050" y="6403791"/>
            <a:ext cx="5464737" cy="214805"/>
          </a:xfrm>
        </p:spPr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F625B-66C7-41A6-B79F-7688FC3BFBB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2198493" y="6900067"/>
            <a:ext cx="54864" cy="54864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2" name="SPG Commodity Insights Red White Big">
            <a:extLst>
              <a:ext uri="{FF2B5EF4-FFF2-40B4-BE49-F238E27FC236}">
                <a16:creationId xmlns:a16="http://schemas.microsoft.com/office/drawing/2014/main" id="{7BF88A21-4FCC-4763-A7CB-7D26E080A82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60" y="173933"/>
            <a:ext cx="2761488" cy="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5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Image Righ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2B285209-705D-4C8F-A941-8AFB2E5D2C3C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00D9C7D-AFD1-476D-91BD-094E88398BA2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3502D2C-FC02-413D-BF15-EA13D66FABA1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68DC0787-9556-40FF-AC3C-627A4350505C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33FA25D3-273D-403A-B304-0E4B1ECD5EA7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CAA6DA2-3739-4786-9A03-964028DD6D69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43EAD03-19C3-4C08-9106-17F0D381CE38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8F96AAC-0FDC-487A-8798-7C5DB274AB64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6919D5B-5686-43F8-8D85-E3882C56212C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C478C54-CEF6-4A4B-9778-A640C995E01C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6141E0D-12DE-44E7-9DD8-08CCF68120E2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C17A532-E264-4325-96BE-495137456920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5742C64-2422-4CDE-8C93-D3BA635E744C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DE561FE-45F1-45FF-89E9-6C99E3BDF7A9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B04D02C-BC6F-44D6-AB2F-7CFF6E7875BE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87B2262-C456-455C-A903-57F749CFF6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665788" y="1287070"/>
            <a:ext cx="6526212" cy="4918468"/>
          </a:xfrm>
          <a:blipFill>
            <a:blip r:embed="rId2"/>
            <a:stretch>
              <a:fillRect l="-724" t="-148455" r="-550" b="-122"/>
            </a:stretch>
          </a:blip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[Insert photo]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B1D9F-FE9B-4F62-9422-68C960A22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1" y="1956282"/>
            <a:ext cx="7189020" cy="139826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>
              <a:defRPr sz="4400" b="0"/>
            </a:lvl1pPr>
          </a:lstStyle>
          <a:p>
            <a:r>
              <a:rPr lang="en-US" dirty="0"/>
              <a:t>[Presentation title max two lines]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2521EE-A926-423E-A2FE-B2B920A546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801" y="3474667"/>
            <a:ext cx="7189020" cy="47548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[Presentation subtitle]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5494EC-E9A8-46D3-959D-EFC8E3528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282" y="4133914"/>
            <a:ext cx="3035808" cy="1166941"/>
          </a:xfr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0" indent="0"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 dirty="0"/>
              <a:t>[Add Presenter name(s) / Department / Title]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B20403D-A1B9-4FD9-A965-85BAD0B8C6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5282" y="5556523"/>
            <a:ext cx="3035808" cy="214805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[Insert date]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3DEC7C-79A3-4144-A817-AE81708959B2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CC483F-468B-416B-B6B1-6BE884C52047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86479E2-9DF3-4DEA-9C4D-CCAD42FF9CCA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90B3E7-0C5B-48B3-8561-36F18D7CB2C6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5341EC9-B150-4429-843B-E5ADA3C39978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6CDF022-0744-4164-952F-14D8303C4B39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A96E9CE-9F89-4534-AFC1-85731F0664C8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3DBE3881-0D07-4998-9F92-92FB5C60BD44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9495E87-ABAD-4B57-9E98-7FFE41054BFA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684DBF18-21E3-4C4F-AB0B-B7C6C9A45784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5ECE3A5-3B8A-4832-80BC-DD14F41F7732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7117544-529D-4E7F-BCCB-C875394B3B95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C72210F-12D9-4693-86C8-71981AD5C4B3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94E8DB-D0FB-4E20-94B6-138504DD9A0E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BE48F46-090C-44D4-AF94-1D5F8F2B569A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1E080D52-6AE6-4675-81F8-07C78B9F8D03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F09E73A-FE20-4BD9-8D66-AF94023D782A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4BFA87CA-E109-4FF2-B172-A94DFB268E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4E24E0B-A12A-45D9-AB57-5A590D3ECCA3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C6B9DFE-14A1-4340-BB78-3196C843359E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CC2D451-C22A-4F2F-A874-38E8B2E8584E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0732C7C-6967-40E4-BE40-9323AEB729E9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240FC81C-279B-4512-8F30-1779A524F352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ABABA4F-6CE0-44E9-9200-51BC5DA549DF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9B5C93E-3932-4419-8454-5E4AAD910B48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7597AE8-74B5-4588-B09F-4788D6F4E8D3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37FB415E-DCDC-4000-9766-9DD3CB938835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4C33F656-4167-4CE1-9AD4-40C37E056BED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595083B2-9F83-4528-AAF4-7C52D9AB1A02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29CD0836-52F9-45C7-A86A-35B4377EDBED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7A459AE0-8F2C-4633-8532-C0FA80DAE3F7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17517B6F-D41A-4486-86DF-B5F390A8867E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0AB530F-89EA-4891-9BC0-9BBE24D501AB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A61EE766-DA8C-4B11-B636-64641A0CC1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4C1BEF7C-C7AE-4C02-97F1-E131B947CB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1A20D4E3-61B3-4659-9F45-75626327B7A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9FDF2732-D7CB-4658-91CC-5A77D23DA1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9B7BDC60-1EF5-4806-9A77-5052A2D464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9DEE8FC4-A0D7-4AF1-A9B7-727B71FB05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AE6731F5-4F2A-4BA6-86DB-F95709DC6B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2F9778D0-206E-4FC0-B0E0-D32FE96569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DFA1B4CD-0D95-4FFC-BA36-3823DEC95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2" name="Graphic 111" descr="Close with solid fill">
              <a:extLst>
                <a:ext uri="{FF2B5EF4-FFF2-40B4-BE49-F238E27FC236}">
                  <a16:creationId xmlns:a16="http://schemas.microsoft.com/office/drawing/2014/main" id="{453B95BB-E6EC-4FF5-8BB9-6857193EAE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4B2B6F-489A-487A-B10A-F4D2464CA129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-91858" y="6899830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F3B46971-4D15-424F-9C28-D1FB6CB0543C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A42B13-DC57-419A-8756-4F81A1EDB95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F1D4C7-82F0-4511-A668-F8E8F1C0D50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2207900" y="6875928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0" name="SPG Commodity Insights White Big">
            <a:extLst>
              <a:ext uri="{FF2B5EF4-FFF2-40B4-BE49-F238E27FC236}">
                <a16:creationId xmlns:a16="http://schemas.microsoft.com/office/drawing/2014/main" id="{70241632-E006-4408-8413-1DB40F54B9A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60" y="173933"/>
            <a:ext cx="2761488" cy="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64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ank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6EB64E27-0618-4E65-8CB4-FCD7F4351DF3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DEA62B0-2835-4EDE-8B75-2FB85E7666BC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C1FC8A2-36B3-400F-A042-75077492A9BF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240CCC65-28AB-49B1-9813-C39743DDA9C3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2AA5D0D-D26E-48A9-9B47-A5BB998C4FCC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C4D94432-CB1F-4EE3-BC6B-B174E7B5B39B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38DC04E-1A74-4114-95EE-871364D9B49B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8B27100-F447-416B-8752-DC9C3465B79C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41370FA-E0C5-4DDC-8946-4958159BA8AC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E1133AF-7AB4-4FCC-A06F-35F8B4048E4C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3D40113-1CD2-4F59-8F83-B9415CAD8B58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EB38F7D-9222-4C5F-B84F-007925FEDFBD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9913A1E-6909-4DF7-8232-57CCBDC51134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7435DCD-381E-40A7-8575-75387DEDEC1B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4CA3929-073D-4A99-BA6D-9F5FBA190879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5B1D9F-FE9B-4F62-9422-68C960A22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801" y="1959840"/>
            <a:ext cx="7189020" cy="1398263"/>
          </a:xfrm>
          <a:prstGeom prst="rect">
            <a:avLst/>
          </a:prstGeom>
          <a:noFill/>
        </p:spPr>
        <p:txBody>
          <a:bodyPr anchor="b">
            <a:normAutofit/>
          </a:bodyPr>
          <a:lstStyle>
            <a:lvl1pPr>
              <a:defRPr sz="4400" b="0"/>
            </a:lvl1pPr>
          </a:lstStyle>
          <a:p>
            <a:r>
              <a:rPr lang="en-US" dirty="0"/>
              <a:t>[Presentation title max two lines]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D2521EE-A926-423E-A2FE-B2B920A546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8801" y="3478225"/>
            <a:ext cx="7189020" cy="47548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[Presentation subtitle]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45494EC-E9A8-46D3-959D-EFC8E352899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5282" y="4133914"/>
            <a:ext cx="3035808" cy="1166941"/>
          </a:xfrm>
        </p:spPr>
        <p:txBody>
          <a:bodyPr anchor="b">
            <a:noAutofit/>
          </a:bodyPr>
          <a:lstStyle>
            <a:lvl1pPr marL="0" indent="0">
              <a:buNone/>
              <a:defRPr sz="1600"/>
            </a:lvl1pPr>
            <a:lvl2pPr marL="0" indent="0"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 dirty="0"/>
              <a:t>[Add Presenter name(s) / Department / Title]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B20403D-A1B9-4FD9-A965-85BAD0B8C6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5282" y="5556523"/>
            <a:ext cx="3035808" cy="214805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[Insert date]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948F06B-101D-4AC6-B5A1-D4C6DC1DC1E4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9A438F-EC51-4D26-B661-2EAD720C07CA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2BD921F-4EE9-40CB-99AD-3B60994C2D55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05D682-0C07-468D-8664-04E726BF794A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25AFF6D-273A-4DDD-B466-929EBD166B52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F76FDE2-A8A3-4534-9F53-836640B701EF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E47F59E-74E5-4D19-B087-1409F7DADF1D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E1F82C3-DAD1-4EB6-B300-D338DC3B22E3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6E26F63-06C3-4579-B7AB-F7A1ED499230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0D07729-3939-43F4-A302-C5F3EA4780C4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7E71D360-9AF5-4645-97F3-C612E964C60B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D3346FA0-D716-4F51-B586-A091F8B0E2D9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A732932-7B06-4798-8198-3DE8FF70E895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CE8B367-9285-4955-8FF6-B1A5ABC45C23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8FC7EB-BA31-441C-8876-F248DBBF4F93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A9EE824-6934-464A-87AB-5B7510D0D976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DF1917B8-85C1-4582-B15C-7D69D1E14943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A694079-5DB8-42FB-99FB-670FDAE8A2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4BA07E1-8B91-45F1-B874-C6C2CBEE91DA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3B84B6C-21AA-4B0F-9AE5-357C158D8358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1CB1052-EDAB-4A44-A9F6-02CF8C25825E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72642DBF-311C-45CB-B45A-013D8DC9A7DD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88760E3-D8A9-4644-BB47-4A39A0C0ED3A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10E155DF-0A2A-489F-A204-F0139546EBEA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1608BE06-2C89-4041-AE83-0F5765D7A808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042C10B9-9530-404D-B23F-BD78942C3B56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A7A198E-0BA2-44E3-8240-55B454CDACF2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2C5F2D5E-03B9-4F18-8463-0639DD8E4BF0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62BE8F9-39AA-43C6-AFE0-1BF8A88CB5CD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A5DA3E52-2EBC-4545-BE40-EE2557028C9A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9DAC4A6-077C-4A31-9C24-F07EA7E7C103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D2C074D-F360-43EE-915F-6303A53ED5D2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16009BB-FA9B-401E-A10B-C1B048CF4412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FA226DF7-9868-4328-8240-58041EAE2D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1D781BCD-EEF0-4C69-BB93-6F1F97FCFE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966042FF-6FBE-4E6E-87D0-A7CB41FC50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6CA283C2-AECD-498D-BE39-3E166184E1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3244FAB6-051F-4B73-9E8F-4C61F319EE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1172A977-FABD-4493-A203-8849598A1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8" name="Graphic 107" descr="Close with solid fill">
              <a:extLst>
                <a:ext uri="{FF2B5EF4-FFF2-40B4-BE49-F238E27FC236}">
                  <a16:creationId xmlns:a16="http://schemas.microsoft.com/office/drawing/2014/main" id="{7D5E0D52-CAE2-4CAD-B03B-D3EC9982EE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9" name="Graphic 108" descr="Close with solid fill">
              <a:extLst>
                <a:ext uri="{FF2B5EF4-FFF2-40B4-BE49-F238E27FC236}">
                  <a16:creationId xmlns:a16="http://schemas.microsoft.com/office/drawing/2014/main" id="{695E94A7-C5BF-484D-9E84-82AFDE6BF5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10" name="Graphic 109" descr="Close with solid fill">
              <a:extLst>
                <a:ext uri="{FF2B5EF4-FFF2-40B4-BE49-F238E27FC236}">
                  <a16:creationId xmlns:a16="http://schemas.microsoft.com/office/drawing/2014/main" id="{05373362-115D-49FA-8C68-A8B4E3E3C5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11" name="Graphic 110" descr="Close with solid fill">
              <a:extLst>
                <a:ext uri="{FF2B5EF4-FFF2-40B4-BE49-F238E27FC236}">
                  <a16:creationId xmlns:a16="http://schemas.microsoft.com/office/drawing/2014/main" id="{622539A0-36E7-48F5-A397-E045B44472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4D30C-936C-4967-AFC6-B93F623CA6F5}"/>
              </a:ext>
            </a:extLst>
          </p:cNvPr>
          <p:cNvSpPr>
            <a:spLocks noGrp="1"/>
          </p:cNvSpPr>
          <p:nvPr>
            <p:ph type="dt" sz="half" idx="18"/>
          </p:nvPr>
        </p:nvSpPr>
        <p:spPr>
          <a:xfrm>
            <a:off x="-87990" y="6895674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CCD725F-E5D0-43FE-9C5C-489B5DC7E57B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F87BD7-3AD4-41A6-85D5-142F30CCDA5D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170050" y="6403791"/>
            <a:ext cx="5464737" cy="214805"/>
          </a:xfrm>
        </p:spPr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EF5F0-4550-4190-9246-F1A51D3CF48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2212531" y="6895673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9" name="SPG Commodity Insights White Big">
            <a:extLst>
              <a:ext uri="{FF2B5EF4-FFF2-40B4-BE49-F238E27FC236}">
                <a16:creationId xmlns:a16="http://schemas.microsoft.com/office/drawing/2014/main" id="{E7A4C76E-B5E0-47B5-BEBC-D299E7DF7BE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160" y="173933"/>
            <a:ext cx="2761488" cy="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68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CBDE4C0C-1F1C-4F02-A6EB-F2554ADE887B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B2B82C4-5A7B-4C3E-85F1-302BA123FDF8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C4CA50C-DC6B-4532-80EA-F28E8B51C0E1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4227544-25B8-43F2-A382-09126CE1D53D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DE0598B-21E1-4AC9-9DD3-9587CF3B2E21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4965106-C953-4340-ADAD-E33C3D5AB84E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68C2DAF-71D0-4E92-89F7-63BF5CCA1964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5C85142-108D-4D31-8381-651F3B71FEC3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126A0FC-AB3D-4457-832F-9CAA4807D44D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7D5183D-E7EC-4733-A453-DD3011C74727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CE7D18F-A860-4DD8-9A7F-DA37E4C3AA63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76B2D8-9387-4E72-A78D-008F7B1DE7A6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96D2839-C002-4B6C-8039-6A2215DD0921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2CA74D5-3BD1-4495-8E67-2D08372A8A79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53572D4-8E61-4A83-8938-8C0CB8CA936C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784" y="1956816"/>
            <a:ext cx="7187184" cy="13990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/>
            </a:lvl1pPr>
          </a:lstStyle>
          <a:p>
            <a:r>
              <a:rPr lang="en-US" dirty="0"/>
              <a:t>[Presentation title max two lines]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799" y="3474720"/>
            <a:ext cx="7187184" cy="73930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[Presentation subtitle]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6BA038-2C76-4471-9639-0C56434FB7B6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1C0E8F-74CC-4F47-A92F-139B6B63BAED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48AF1-AFFB-470F-AA8A-E6D9D296D966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FAC2A-8D2A-43FA-A89A-FD41958C13C8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4E9768B-A287-45E9-B93C-8F74CC3CBCEE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475D874-C0C6-4E4B-BB98-E542146BD63C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785CC4C-3F34-42B2-9537-BFD82F7DE4BA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6D8E-6A7F-40D9-BCCF-3FD869EFAA9A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822507-3E4E-4D69-9341-50B46011FEA6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A761A62-846B-4E24-B6A9-9F8BACC73FBA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70B1166-4B5E-482E-AEA8-AF5754445A57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25261F-9012-45CB-ABAF-4C1AEDD19CF7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1A4EF8C-B05F-4C2D-B895-B21347BB6B92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F527E8-5CCD-4E35-BD18-5BE908F8147A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6EFB865-E95C-4D65-81B9-DADE001CAED5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9756AD0-29AE-4990-BF99-3E465902C1F8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3EA4F1D-DAE8-4A6E-A65C-C9A39B328E39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7D9D4B7-6F5D-45E3-965B-9B647508C7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8630BDD-787D-4482-BF31-6E548A628380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DF7C0F0-B7CE-4A90-914D-652755BC8C5C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22B6B0-B5B1-4FA7-AD7A-56FC4EFF5A63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C3114C0-9B04-4745-B0B2-8A2A899971C6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F8B8185-CCD7-4451-ACD5-6C91CB4A6B81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72BF05C-B7F4-4317-8F18-A4BE9F50BCED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8C1F182-54AA-47C5-AA3D-F47B1BB74530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DC44974-480B-4F6A-879E-B1E110585E73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D3596518-DC4F-4D88-A25D-AFA59B77BB42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FDA888A0-5BF5-42D0-9544-D6DE4CA5EBB7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1A7793E-A0E5-4CCE-9C97-8DBFA520F878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A82ACCF2-F05E-470D-BCF5-1560C619CE0F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96EB321-FBBB-4629-92E6-3DBC06FD8D16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C1D301F2-511F-433B-81B9-306C4F9BBDFF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F4F70A24-6327-49AA-9A45-24B6C1649258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98" name="Graphic 97" descr="Close with solid fill">
              <a:extLst>
                <a:ext uri="{FF2B5EF4-FFF2-40B4-BE49-F238E27FC236}">
                  <a16:creationId xmlns:a16="http://schemas.microsoft.com/office/drawing/2014/main" id="{A687F511-0A68-483D-9776-63F8B1257A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99" name="Graphic 98" descr="Close with solid fill">
              <a:extLst>
                <a:ext uri="{FF2B5EF4-FFF2-40B4-BE49-F238E27FC236}">
                  <a16:creationId xmlns:a16="http://schemas.microsoft.com/office/drawing/2014/main" id="{E0907C52-44BE-4C09-BA55-A6F3A52AA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0" name="Graphic 99" descr="Close with solid fill">
              <a:extLst>
                <a:ext uri="{FF2B5EF4-FFF2-40B4-BE49-F238E27FC236}">
                  <a16:creationId xmlns:a16="http://schemas.microsoft.com/office/drawing/2014/main" id="{AFB67541-AE70-4AA1-9656-2123BBAB6A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1" name="Graphic 100" descr="Close with solid fill">
              <a:extLst>
                <a:ext uri="{FF2B5EF4-FFF2-40B4-BE49-F238E27FC236}">
                  <a16:creationId xmlns:a16="http://schemas.microsoft.com/office/drawing/2014/main" id="{718C701C-5E97-4D56-B432-AD696732AB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B3E9595E-4F55-4501-94BF-0FB57F478E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9A584820-7F6D-4CC1-940D-460D46731C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A1A37EF2-CB6A-463E-A002-C90485D224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48C855CC-3AB0-41B0-9BBF-9B7BB0D35B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489DB8FD-920A-418F-AA9B-45F79A59B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9BBE7E3C-8A35-41D6-86A2-B821B8FEE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21B2B-FF47-4712-B01E-6035724547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13212" y="6895670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9D096F1F-C83F-4ACB-BDBF-C932B5B1405A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D4A80-775D-4252-875E-247FD042A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CE996-91E9-401D-B376-AACD0142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18837" y="6920899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" name="SPG Commodity Insights Red White Big">
            <a:extLst>
              <a:ext uri="{FF2B5EF4-FFF2-40B4-BE49-F238E27FC236}">
                <a16:creationId xmlns:a16="http://schemas.microsoft.com/office/drawing/2014/main" id="{6E8D5550-4753-424D-94AC-7FE7175EBB7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160" y="180706"/>
            <a:ext cx="2761488" cy="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0723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D7D9AB68-8C2E-E815-2B0E-AE49CA6E45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1" t="6284" r="1350" b="7178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CBDE4C0C-1F1C-4F02-A6EB-F2554ADE887B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AB2B82C4-5A7B-4C3E-85F1-302BA123FDF8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BC4CA50C-DC6B-4532-80EA-F28E8B51C0E1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4227544-25B8-43F2-A382-09126CE1D53D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DE0598B-21E1-4AC9-9DD3-9587CF3B2E21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D4965106-C953-4340-ADAD-E33C3D5AB84E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268C2DAF-71D0-4E92-89F7-63BF5CCA1964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25C85142-108D-4D31-8381-651F3B71FEC3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126A0FC-AB3D-4457-832F-9CAA4807D44D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7D5183D-E7EC-4733-A453-DD3011C74727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CE7D18F-A860-4DD8-9A7F-DA37E4C3AA63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76B2D8-9387-4E72-A78D-008F7B1DE7A6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96D2839-C002-4B6C-8039-6A2215DD0921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2CA74D5-3BD1-4495-8E67-2D08372A8A79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53572D4-8E61-4A83-8938-8C0CB8CA936C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57784" y="1956816"/>
            <a:ext cx="7187184" cy="139903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0"/>
            </a:lvl1pPr>
          </a:lstStyle>
          <a:p>
            <a:r>
              <a:rPr lang="en-US" dirty="0"/>
              <a:t>[Presentation title max two lines]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799" y="3474720"/>
            <a:ext cx="7187184" cy="739308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[Presentation subtitle]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6BA038-2C76-4471-9639-0C56434FB7B6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41C0E8F-74CC-4F47-A92F-139B6B63BAED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F48AF1-AFFB-470F-AA8A-E6D9D296D966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FAC2A-8D2A-43FA-A89A-FD41958C13C8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4E9768B-A287-45E9-B93C-8F74CC3CBCEE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475D874-C0C6-4E4B-BB98-E542146BD63C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785CC4C-3F34-42B2-9537-BFD82F7DE4BA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6806D8E-6A7F-40D9-BCCF-3FD869EFAA9A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822507-3E4E-4D69-9341-50B46011FEA6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A761A62-846B-4E24-B6A9-9F8BACC73FBA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70B1166-4B5E-482E-AEA8-AF5754445A57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625261F-9012-45CB-ABAF-4C1AEDD19CF7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1A4EF8C-B05F-4C2D-B895-B21347BB6B92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EF527E8-5CCD-4E35-BD18-5BE908F8147A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6EFB865-E95C-4D65-81B9-DADE001CAED5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9756AD0-29AE-4990-BF99-3E465902C1F8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3EA4F1D-DAE8-4A6E-A65C-C9A39B328E39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7D9D4B7-6F5D-45E3-965B-9B647508C7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8630BDD-787D-4482-BF31-6E548A628380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DF7C0F0-B7CE-4A90-914D-652755BC8C5C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022B6B0-B5B1-4FA7-AD7A-56FC4EFF5A63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C3114C0-9B04-4745-B0B2-8A2A899971C6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F8B8185-CCD7-4451-ACD5-6C91CB4A6B81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72BF05C-B7F4-4317-8F18-A4BE9F50BCED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8C1F182-54AA-47C5-AA3D-F47B1BB74530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DC44974-480B-4F6A-879E-B1E110585E73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D3596518-DC4F-4D88-A25D-AFA59B77BB42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FDA888A0-5BF5-42D0-9544-D6DE4CA5EBB7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61A7793E-A0E5-4CCE-9C97-8DBFA520F878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A82ACCF2-F05E-470D-BCF5-1560C619CE0F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96EB321-FBBB-4629-92E6-3DBC06FD8D16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C1D301F2-511F-433B-81B9-306C4F9BBDFF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F4F70A24-6327-49AA-9A45-24B6C1649258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98" name="Graphic 97" descr="Close with solid fill">
              <a:extLst>
                <a:ext uri="{FF2B5EF4-FFF2-40B4-BE49-F238E27FC236}">
                  <a16:creationId xmlns:a16="http://schemas.microsoft.com/office/drawing/2014/main" id="{A687F511-0A68-483D-9776-63F8B1257A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99" name="Graphic 98" descr="Close with solid fill">
              <a:extLst>
                <a:ext uri="{FF2B5EF4-FFF2-40B4-BE49-F238E27FC236}">
                  <a16:creationId xmlns:a16="http://schemas.microsoft.com/office/drawing/2014/main" id="{E0907C52-44BE-4C09-BA55-A6F3A52AA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100" name="Graphic 99" descr="Close with solid fill">
              <a:extLst>
                <a:ext uri="{FF2B5EF4-FFF2-40B4-BE49-F238E27FC236}">
                  <a16:creationId xmlns:a16="http://schemas.microsoft.com/office/drawing/2014/main" id="{AFB67541-AE70-4AA1-9656-2123BBAB6A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101" name="Graphic 100" descr="Close with solid fill">
              <a:extLst>
                <a:ext uri="{FF2B5EF4-FFF2-40B4-BE49-F238E27FC236}">
                  <a16:creationId xmlns:a16="http://schemas.microsoft.com/office/drawing/2014/main" id="{718C701C-5E97-4D56-B432-AD696732ABC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102" name="Graphic 101" descr="Close with solid fill">
              <a:extLst>
                <a:ext uri="{FF2B5EF4-FFF2-40B4-BE49-F238E27FC236}">
                  <a16:creationId xmlns:a16="http://schemas.microsoft.com/office/drawing/2014/main" id="{B3E9595E-4F55-4501-94BF-0FB57F478E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103" name="Graphic 102" descr="Close with solid fill">
              <a:extLst>
                <a:ext uri="{FF2B5EF4-FFF2-40B4-BE49-F238E27FC236}">
                  <a16:creationId xmlns:a16="http://schemas.microsoft.com/office/drawing/2014/main" id="{9A584820-7F6D-4CC1-940D-460D46731C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104" name="Graphic 103" descr="Close with solid fill">
              <a:extLst>
                <a:ext uri="{FF2B5EF4-FFF2-40B4-BE49-F238E27FC236}">
                  <a16:creationId xmlns:a16="http://schemas.microsoft.com/office/drawing/2014/main" id="{A1A37EF2-CB6A-463E-A002-C90485D224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105" name="Graphic 104" descr="Close with solid fill">
              <a:extLst>
                <a:ext uri="{FF2B5EF4-FFF2-40B4-BE49-F238E27FC236}">
                  <a16:creationId xmlns:a16="http://schemas.microsoft.com/office/drawing/2014/main" id="{48C855CC-3AB0-41B0-9BBF-9B7BB0D35B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106" name="Graphic 105" descr="Close with solid fill">
              <a:extLst>
                <a:ext uri="{FF2B5EF4-FFF2-40B4-BE49-F238E27FC236}">
                  <a16:creationId xmlns:a16="http://schemas.microsoft.com/office/drawing/2014/main" id="{489DB8FD-920A-418F-AA9B-45F79A59B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7" name="Graphic 106" descr="Close with solid fill">
              <a:extLst>
                <a:ext uri="{FF2B5EF4-FFF2-40B4-BE49-F238E27FC236}">
                  <a16:creationId xmlns:a16="http://schemas.microsoft.com/office/drawing/2014/main" id="{9BBE7E3C-8A35-41D6-86A2-B821B8FEE4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21B2B-FF47-4712-B01E-6035724547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113212" y="6895670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9D096F1F-C83F-4ACB-BDBF-C932B5B1405A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D4A80-775D-4252-875E-247FD042A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CE996-91E9-401D-B376-AACD0142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218837" y="6920899"/>
            <a:ext cx="54864" cy="54864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7" name="SPG Commodity Insights Red White Big">
            <a:extLst>
              <a:ext uri="{FF2B5EF4-FFF2-40B4-BE49-F238E27FC236}">
                <a16:creationId xmlns:a16="http://schemas.microsoft.com/office/drawing/2014/main" id="{6E8D5550-4753-424D-94AC-7FE7175EBB7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60" y="180706"/>
            <a:ext cx="2761488" cy="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1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232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557213" y="647700"/>
            <a:ext cx="11077575" cy="5557838"/>
          </a:xfrm>
        </p:spPr>
        <p:txBody>
          <a:bodyPr tIns="0" bIns="0" anchor="t">
            <a:norm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Char char=" "/>
              <a:defRPr sz="9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[Click to add non-bulleted content use Tab / Increase List Level for Second Level with bullet]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8387B7-F763-4C34-94C4-97132B4B494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D8C6A1C-1714-4A3A-985B-494EC3675387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7362C-2F74-4297-90B9-A57E4AEA86D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1396959-DB01-48A2-93AE-24CB6D63142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0835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~    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EA77DE4-BCDB-47D9-B82E-92CB162DC268}"/>
              </a:ext>
            </a:extLst>
          </p:cNvPr>
          <p:cNvSpPr txBox="1"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500" b="1" dirty="0"/>
              <a:t>DO NOT USE LAYOUTS AFTER THIS!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E32137E-BEAB-4227-B846-44FA913DAE42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939F3E-74E5-44F1-9240-48E58834DF45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7AC190-6D13-491A-A146-FB42D15A54A6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B96B0B-9EF1-4F44-9D15-C2F5FAE2C72F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3790DEF-B040-4375-B50D-2E75D106AF88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6BC3F5E-CB1C-47AD-A420-D44AF6A539EF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A4DDF4B-F5E6-4774-B89B-17BA6DF305EB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E3EA3A4-B959-4E87-9825-2BF632AE4441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F0D607-2FE9-4C0B-A4B4-B91087BCBBD7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3E063C8-30BA-4E29-AD0A-98373A1AB3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200"/>
              <a:ext cx="1097249" cy="2017719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D48A37F-F745-44A0-98C8-CA1A76B046F6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DFA2AE4-FF5D-46B6-87B4-77EB5A522541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36BE5EF-85EC-4E85-81DE-C07584B0FA46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9B956C9-082C-4B27-AD93-0C603C121881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4712D24-C98D-4BA9-983F-49CB970D38EE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DA93D8A-1D14-4733-93D5-A04B1993F1D8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B4E07B5-BB1F-4AE6-9F68-8BA108D159FF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5161CBFA-3A0B-469F-B774-CFFEAD3F0AB4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180E91D1-EB2F-4496-B88C-CE1A533E402A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F96F4D83-759D-4016-9F0F-EDB086D969FA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9B63B26-9A2E-4C5B-BA98-AA0ACD83E37B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379BE47D-8EBF-4BC0-AD9C-1E304A5308BB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3CACD62-1D2A-4C9A-82A8-DE26F2D21528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044C6D4-8350-42FD-B1CB-0CF4C9D9F829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D9ABC90-61E7-4E90-9073-F86C3B747532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54" name="Graphic 53" descr="Close with solid fill">
              <a:extLst>
                <a:ext uri="{FF2B5EF4-FFF2-40B4-BE49-F238E27FC236}">
                  <a16:creationId xmlns:a16="http://schemas.microsoft.com/office/drawing/2014/main" id="{37EB55F8-E8D5-4198-89DE-B0E01E1B8E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55" name="Graphic 54" descr="Close with solid fill">
              <a:extLst>
                <a:ext uri="{FF2B5EF4-FFF2-40B4-BE49-F238E27FC236}">
                  <a16:creationId xmlns:a16="http://schemas.microsoft.com/office/drawing/2014/main" id="{B6F5A250-BFFA-42A1-8D25-CFB0DA72B5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56" name="Graphic 55" descr="Close with solid fill">
              <a:extLst>
                <a:ext uri="{FF2B5EF4-FFF2-40B4-BE49-F238E27FC236}">
                  <a16:creationId xmlns:a16="http://schemas.microsoft.com/office/drawing/2014/main" id="{D53EE910-D134-4547-8737-B95277EF08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57" name="Graphic 56" descr="Close with solid fill">
              <a:extLst>
                <a:ext uri="{FF2B5EF4-FFF2-40B4-BE49-F238E27FC236}">
                  <a16:creationId xmlns:a16="http://schemas.microsoft.com/office/drawing/2014/main" id="{AA0C8EBC-8A95-4FF7-81FF-FD6B0F067E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58" name="Graphic 57" descr="Close with solid fill">
              <a:extLst>
                <a:ext uri="{FF2B5EF4-FFF2-40B4-BE49-F238E27FC236}">
                  <a16:creationId xmlns:a16="http://schemas.microsoft.com/office/drawing/2014/main" id="{8598951F-5A5A-49A5-9545-77D3E82592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59" name="Graphic 58" descr="Close with solid fill">
              <a:extLst>
                <a:ext uri="{FF2B5EF4-FFF2-40B4-BE49-F238E27FC236}">
                  <a16:creationId xmlns:a16="http://schemas.microsoft.com/office/drawing/2014/main" id="{95929A5B-A2CD-4D5E-AF71-CD01AD787D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60" name="Graphic 59" descr="Close with solid fill">
              <a:extLst>
                <a:ext uri="{FF2B5EF4-FFF2-40B4-BE49-F238E27FC236}">
                  <a16:creationId xmlns:a16="http://schemas.microsoft.com/office/drawing/2014/main" id="{042C97FB-A1B0-4B71-B65E-9F3DBB9B68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61" name="Graphic 60" descr="Close with solid fill">
              <a:extLst>
                <a:ext uri="{FF2B5EF4-FFF2-40B4-BE49-F238E27FC236}">
                  <a16:creationId xmlns:a16="http://schemas.microsoft.com/office/drawing/2014/main" id="{13BB3A3E-31BC-4C8E-B051-3598ACA680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62" name="Graphic 61" descr="Close with solid fill">
              <a:extLst>
                <a:ext uri="{FF2B5EF4-FFF2-40B4-BE49-F238E27FC236}">
                  <a16:creationId xmlns:a16="http://schemas.microsoft.com/office/drawing/2014/main" id="{036AF13A-5529-4654-9F5F-34261CB09A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63" name="Graphic 62" descr="Close with solid fill">
              <a:extLst>
                <a:ext uri="{FF2B5EF4-FFF2-40B4-BE49-F238E27FC236}">
                  <a16:creationId xmlns:a16="http://schemas.microsoft.com/office/drawing/2014/main" id="{8565E643-497F-4395-AD1C-B53D4B8192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373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5BA27-8BE7-4FFD-81AA-567CDC513FC1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Left">
            <a:extLst>
              <a:ext uri="{FF2B5EF4-FFF2-40B4-BE49-F238E27FC236}">
                <a16:creationId xmlns:a16="http://schemas.microsoft.com/office/drawing/2014/main" id="{07E51DF6-5287-4AD2-AA12-416779C1FC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976" y="2070859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2" name="Subtitle Middle">
            <a:extLst>
              <a:ext uri="{FF2B5EF4-FFF2-40B4-BE49-F238E27FC236}">
                <a16:creationId xmlns:a16="http://schemas.microsoft.com/office/drawing/2014/main" id="{EAFBAFFF-2353-45BA-9DB7-107F32B6D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9596" y="2070859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4" name="Subtitle Right">
            <a:extLst>
              <a:ext uri="{FF2B5EF4-FFF2-40B4-BE49-F238E27FC236}">
                <a16:creationId xmlns:a16="http://schemas.microsoft.com/office/drawing/2014/main" id="{8BDAF52F-A15B-4CDD-8319-A23191DE4E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8216" y="2070859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6" name="Subtitle Left">
            <a:extLst>
              <a:ext uri="{FF2B5EF4-FFF2-40B4-BE49-F238E27FC236}">
                <a16:creationId xmlns:a16="http://schemas.microsoft.com/office/drawing/2014/main" id="{96941243-0AB9-443A-AC21-9C361898F3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8800" y="1741007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17" name="Subtitle Middle">
            <a:extLst>
              <a:ext uri="{FF2B5EF4-FFF2-40B4-BE49-F238E27FC236}">
                <a16:creationId xmlns:a16="http://schemas.microsoft.com/office/drawing/2014/main" id="{A2E86603-A86E-40DC-8BB1-F9E5ED916F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07420" y="1741007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18" name="Subtitle Right">
            <a:extLst>
              <a:ext uri="{FF2B5EF4-FFF2-40B4-BE49-F238E27FC236}">
                <a16:creationId xmlns:a16="http://schemas.microsoft.com/office/drawing/2014/main" id="{D7BF97B8-F530-4177-A77A-CC4A28DC1E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56040" y="1741007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A14B5A-1F3C-4377-8BE2-B3230F361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09BFB21D-CA4F-49E4-B689-3D48185263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E29C1C4-7BA5-4EFE-9D43-A52A5745A7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7212" y="2619376"/>
            <a:ext cx="3374136" cy="288571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F2D1654-53B4-42CE-A01F-0302CA4FF5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6900" y="2619376"/>
            <a:ext cx="3374136" cy="2885718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D09EA68-3947-4C1E-8919-62EDC1879A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56587" y="2619376"/>
            <a:ext cx="3374136" cy="2885719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3C054E2C-5FEC-4FC6-86D1-8129521D46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687045"/>
            <a:ext cx="11060912" cy="525368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3857470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126A-879E-4784-9A91-824C60C4FA8A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Subtitle Left">
            <a:extLst>
              <a:ext uri="{FF2B5EF4-FFF2-40B4-BE49-F238E27FC236}">
                <a16:creationId xmlns:a16="http://schemas.microsoft.com/office/drawing/2014/main" id="{07E51DF6-5287-4AD2-AA12-416779C1FC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976" y="2070859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2" name="Subtitle Middle">
            <a:extLst>
              <a:ext uri="{FF2B5EF4-FFF2-40B4-BE49-F238E27FC236}">
                <a16:creationId xmlns:a16="http://schemas.microsoft.com/office/drawing/2014/main" id="{EAFBAFFF-2353-45BA-9DB7-107F32B6D65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9596" y="2070859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4" name="Subtitle Right">
            <a:extLst>
              <a:ext uri="{FF2B5EF4-FFF2-40B4-BE49-F238E27FC236}">
                <a16:creationId xmlns:a16="http://schemas.microsoft.com/office/drawing/2014/main" id="{8BDAF52F-A15B-4CDD-8319-A23191DE4E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58216" y="2070859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6" name="Subtitle Left">
            <a:extLst>
              <a:ext uri="{FF2B5EF4-FFF2-40B4-BE49-F238E27FC236}">
                <a16:creationId xmlns:a16="http://schemas.microsoft.com/office/drawing/2014/main" id="{96941243-0AB9-443A-AC21-9C361898F3E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8800" y="1741007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17" name="Subtitle Middle">
            <a:extLst>
              <a:ext uri="{FF2B5EF4-FFF2-40B4-BE49-F238E27FC236}">
                <a16:creationId xmlns:a16="http://schemas.microsoft.com/office/drawing/2014/main" id="{A2E86603-A86E-40DC-8BB1-F9E5ED916F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07420" y="1741007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18" name="Subtitle Right">
            <a:extLst>
              <a:ext uri="{FF2B5EF4-FFF2-40B4-BE49-F238E27FC236}">
                <a16:creationId xmlns:a16="http://schemas.microsoft.com/office/drawing/2014/main" id="{D7BF97B8-F530-4177-A77A-CC4A28DC1E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56040" y="1741007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A14B5A-1F3C-4377-8BE2-B3230F361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09BFB21D-CA4F-49E4-B689-3D48185263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E29C1C4-7BA5-4EFE-9D43-A52A5745A7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7212" y="2619376"/>
            <a:ext cx="3374136" cy="90693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AF2D1654-53B4-42CE-A01F-0302CA4FF56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6900" y="2619375"/>
            <a:ext cx="3374136" cy="90693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D09EA68-3947-4C1E-8919-62EDC1879A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56587" y="2619376"/>
            <a:ext cx="3374136" cy="90693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0" name="Subtitle Left">
            <a:extLst>
              <a:ext uri="{FF2B5EF4-FFF2-40B4-BE49-F238E27FC236}">
                <a16:creationId xmlns:a16="http://schemas.microsoft.com/office/drawing/2014/main" id="{41D831FC-A1F7-4DC8-BA1A-A17C8EAA97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9388" y="4238915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2" name="Subtitle Middle">
            <a:extLst>
              <a:ext uri="{FF2B5EF4-FFF2-40B4-BE49-F238E27FC236}">
                <a16:creationId xmlns:a16="http://schemas.microsoft.com/office/drawing/2014/main" id="{C93652A2-26B5-47E7-8938-71678086071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08008" y="4238915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4" name="Subtitle Left">
            <a:extLst>
              <a:ext uri="{FF2B5EF4-FFF2-40B4-BE49-F238E27FC236}">
                <a16:creationId xmlns:a16="http://schemas.microsoft.com/office/drawing/2014/main" id="{7C644CFB-CECD-4FFC-BF18-52EAEA4F96E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7212" y="3909063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26" name="Subtitle Middle">
            <a:extLst>
              <a:ext uri="{FF2B5EF4-FFF2-40B4-BE49-F238E27FC236}">
                <a16:creationId xmlns:a16="http://schemas.microsoft.com/office/drawing/2014/main" id="{214DCF33-769C-4A91-B102-A082C83E9AA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405832" y="3909063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27" name="Subtitle Right">
            <a:extLst>
              <a:ext uri="{FF2B5EF4-FFF2-40B4-BE49-F238E27FC236}">
                <a16:creationId xmlns:a16="http://schemas.microsoft.com/office/drawing/2014/main" id="{AD42E7A8-3667-4180-9865-036D5D2E6CF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54452" y="3909063"/>
            <a:ext cx="614691" cy="277210"/>
          </a:xfrm>
        </p:spPr>
        <p:txBody>
          <a:bodyPr anchor="b">
            <a:no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[##]</a:t>
            </a:r>
          </a:p>
        </p:txBody>
      </p:sp>
      <p:sp>
        <p:nvSpPr>
          <p:cNvPr id="28" name="Text Placeholder 20">
            <a:extLst>
              <a:ext uri="{FF2B5EF4-FFF2-40B4-BE49-F238E27FC236}">
                <a16:creationId xmlns:a16="http://schemas.microsoft.com/office/drawing/2014/main" id="{011E0055-63B4-4536-A39B-2008127913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5624" y="4787432"/>
            <a:ext cx="3374136" cy="90693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B0446AC9-7EA2-49AF-9E03-1CBEDC4AF2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5312" y="4787431"/>
            <a:ext cx="3374136" cy="90693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9C10E2FD-8E08-4E27-8251-911FE57D6D7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54999" y="4787432"/>
            <a:ext cx="3374136" cy="906931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Subtitle Right">
            <a:extLst>
              <a:ext uri="{FF2B5EF4-FFF2-40B4-BE49-F238E27FC236}">
                <a16:creationId xmlns:a16="http://schemas.microsoft.com/office/drawing/2014/main" id="{9808343C-7685-4CA9-A440-3AB53CE7DEB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261177" y="4238914"/>
            <a:ext cx="3373611" cy="38319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473AA86A-C2C8-494A-B6CB-9F08C3C40F6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5799763"/>
            <a:ext cx="11060912" cy="412650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427805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940B1-2F58-478C-9279-907F3B75F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A509C-C58A-486C-88B9-6E23F498CE44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5F75FF-32B2-4D03-BB2D-5F198E66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62F50-D7AA-4A1E-9B6A-F951D2D7E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E688C92-32C1-4BDA-933F-26BEEA3B91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7039" y="1791199"/>
            <a:ext cx="11064788" cy="676656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Char char="​"/>
              <a:defRPr sz="1600"/>
            </a:lvl1pPr>
            <a:lvl2pPr marL="227013" indent="-227013">
              <a:defRPr sz="1600"/>
            </a:lvl2pPr>
            <a:lvl3pPr marL="460375" indent="-233363">
              <a:defRPr sz="1400"/>
            </a:lvl3pPr>
            <a:lvl4pPr marL="687388" indent="-227013">
              <a:defRPr sz="1200"/>
            </a:lvl4pPr>
            <a:lvl5pPr marL="914400" indent="-227013">
              <a:defRPr sz="1200"/>
            </a:lvl5pPr>
          </a:lstStyle>
          <a:p>
            <a:pPr lvl="0"/>
            <a:r>
              <a:rPr lang="en-US" dirty="0"/>
              <a:t>[Click to add text]</a:t>
            </a:r>
          </a:p>
        </p:txBody>
      </p:sp>
      <p:sp>
        <p:nvSpPr>
          <p:cNvPr id="25" name="Subtitle Left">
            <a:extLst>
              <a:ext uri="{FF2B5EF4-FFF2-40B4-BE49-F238E27FC236}">
                <a16:creationId xmlns:a16="http://schemas.microsoft.com/office/drawing/2014/main" id="{61E7C447-8A4D-450A-B86A-44DB0874944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975" y="2623019"/>
            <a:ext cx="2036064" cy="493776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7" name="Subtitle Left Middle">
            <a:extLst>
              <a:ext uri="{FF2B5EF4-FFF2-40B4-BE49-F238E27FC236}">
                <a16:creationId xmlns:a16="http://schemas.microsoft.com/office/drawing/2014/main" id="{063F30B2-FBDB-4754-8B9E-9E075D8269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19483" y="2623019"/>
            <a:ext cx="2036064" cy="493776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9" name="Subtitle Middle">
            <a:extLst>
              <a:ext uri="{FF2B5EF4-FFF2-40B4-BE49-F238E27FC236}">
                <a16:creationId xmlns:a16="http://schemas.microsoft.com/office/drawing/2014/main" id="{DF760517-3B3F-40C1-BC94-AE68C8CEAD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77991" y="2623019"/>
            <a:ext cx="2036064" cy="493776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1" name="Subtitle Right Middle">
            <a:extLst>
              <a:ext uri="{FF2B5EF4-FFF2-40B4-BE49-F238E27FC236}">
                <a16:creationId xmlns:a16="http://schemas.microsoft.com/office/drawing/2014/main" id="{0B780B94-455F-49EE-8F11-14EC4C3DD5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36499" y="2623019"/>
            <a:ext cx="2036064" cy="493776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33" name="Subtitle Right">
            <a:extLst>
              <a:ext uri="{FF2B5EF4-FFF2-40B4-BE49-F238E27FC236}">
                <a16:creationId xmlns:a16="http://schemas.microsoft.com/office/drawing/2014/main" id="{7C513371-3013-4E16-89BA-D116A01B55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95009" y="2623019"/>
            <a:ext cx="2036064" cy="493776"/>
          </a:xfrm>
        </p:spPr>
        <p:txBody>
          <a:bodyPr anchor="t">
            <a:no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865455-3EAC-4FAE-9B20-C2DDA8A06C7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8801" y="3271960"/>
            <a:ext cx="2036233" cy="2422404"/>
          </a:xfrm>
        </p:spPr>
        <p:txBody>
          <a:bodyPr/>
          <a:lstStyle>
            <a:lvl1pPr marL="114300" indent="-114300">
              <a:defRPr sz="1100"/>
            </a:lvl1pPr>
            <a:lvl2pPr marL="227013" indent="-112713"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D119D33-E5BA-400E-84C0-9493ACA2B9A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819401" y="3271960"/>
            <a:ext cx="2036233" cy="2422404"/>
          </a:xfrm>
        </p:spPr>
        <p:txBody>
          <a:bodyPr/>
          <a:lstStyle>
            <a:lvl1pPr marL="114300" indent="-114300">
              <a:defRPr sz="1100"/>
            </a:lvl1pPr>
            <a:lvl2pPr marL="227013" indent="-112713"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9B5EC6C1-CF45-4972-9451-C7BA44F2C6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96934" y="3271960"/>
            <a:ext cx="2036233" cy="2422404"/>
          </a:xfrm>
        </p:spPr>
        <p:txBody>
          <a:bodyPr/>
          <a:lstStyle>
            <a:lvl1pPr marL="114300" indent="-114300">
              <a:defRPr sz="1100"/>
            </a:lvl1pPr>
            <a:lvl2pPr marL="341313" indent="-114300">
              <a:tabLst/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917E3231-30EC-4F7F-81A0-2AF42FA1D83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336367" y="3271960"/>
            <a:ext cx="2036233" cy="2422404"/>
          </a:xfrm>
        </p:spPr>
        <p:txBody>
          <a:bodyPr/>
          <a:lstStyle>
            <a:lvl1pPr marL="114300" indent="-114300">
              <a:defRPr sz="1100"/>
            </a:lvl1pPr>
            <a:lvl2pPr marL="227013" indent="-112713"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D634B5F-D3D8-4AB0-B51D-1C828AC68D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594851" y="3271960"/>
            <a:ext cx="2038349" cy="2422404"/>
          </a:xfrm>
        </p:spPr>
        <p:txBody>
          <a:bodyPr/>
          <a:lstStyle>
            <a:lvl1pPr marL="114300" indent="-114300">
              <a:defRPr sz="1100"/>
            </a:lvl1pPr>
            <a:lvl2pPr marL="227013" indent="-112713"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[Click to add content]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DA01D14-CBFD-4FB8-8BC4-D8830CEC16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039" y="652074"/>
            <a:ext cx="11064788" cy="402336"/>
          </a:xfrm>
        </p:spPr>
        <p:txBody>
          <a:bodyPr/>
          <a:lstStyle/>
          <a:p>
            <a:r>
              <a:rPr lang="en-US" dirty="0"/>
              <a:t>[Headline]</a:t>
            </a:r>
          </a:p>
        </p:txBody>
      </p:sp>
      <p:sp>
        <p:nvSpPr>
          <p:cNvPr id="19" name="Subtitle">
            <a:extLst>
              <a:ext uri="{FF2B5EF4-FFF2-40B4-BE49-F238E27FC236}">
                <a16:creationId xmlns:a16="http://schemas.microsoft.com/office/drawing/2014/main" id="{0C816339-A3B2-46CC-8115-A134C967F64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039" y="1058237"/>
            <a:ext cx="11063817" cy="493776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n-lt"/>
                <a:cs typeface="+mj-cs"/>
              </a:defRPr>
            </a:lvl1pPr>
            <a:lvl2pPr marL="0" indent="0">
              <a:buNone/>
              <a:defRPr sz="2000">
                <a:latin typeface="+mj-lt"/>
                <a:cs typeface="+mj-cs"/>
              </a:defRPr>
            </a:lvl2pPr>
            <a:lvl3pPr marL="0" indent="0">
              <a:buNone/>
              <a:defRPr sz="2000">
                <a:latin typeface="+mj-lt"/>
                <a:cs typeface="+mj-cs"/>
              </a:defRPr>
            </a:lvl3pPr>
            <a:lvl4pPr marL="0" indent="0">
              <a:buNone/>
              <a:defRPr sz="2000">
                <a:latin typeface="+mj-lt"/>
                <a:cs typeface="+mj-cs"/>
              </a:defRPr>
            </a:lvl4pPr>
            <a:lvl5pPr marL="0" indent="0">
              <a:buNone/>
              <a:defRPr sz="2000">
                <a:latin typeface="+mj-lt"/>
                <a:cs typeface="+mj-cs"/>
              </a:defRPr>
            </a:lvl5pPr>
          </a:lstStyle>
          <a:p>
            <a:pPr lvl="0"/>
            <a:r>
              <a:rPr lang="en-US" dirty="0"/>
              <a:t>[Sub-headline]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8AF474E7-9310-4F30-B638-C2B67375861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7039" y="5799763"/>
            <a:ext cx="11060912" cy="412650"/>
          </a:xfrm>
        </p:spPr>
        <p:txBody>
          <a:bodyPr tIns="0" bIns="0" anchor="b"/>
          <a:lstStyle>
            <a:lvl1pPr marL="0" indent="0">
              <a:lnSpc>
                <a:spcPct val="70000"/>
              </a:lnSpc>
              <a:spcBef>
                <a:spcPts val="0"/>
              </a:spcBef>
              <a:spcAft>
                <a:spcPts val="200"/>
              </a:spcAft>
              <a:buSzPct val="25000"/>
              <a:buFont typeface="Arial" panose="020B0604020202020204" pitchFamily="34" charset="0"/>
              <a:buNone/>
              <a:defRPr sz="700">
                <a:latin typeface="+mn-lt"/>
              </a:defRPr>
            </a:lvl1pPr>
            <a:lvl2pPr marL="169863" indent="-112713">
              <a:lnSpc>
                <a:spcPct val="7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900">
                <a:latin typeface="+mn-lt"/>
              </a:defRPr>
            </a:lvl2pPr>
            <a:lvl3pPr marL="341312" indent="0">
              <a:buNone/>
              <a:defRPr/>
            </a:lvl3pPr>
          </a:lstStyle>
          <a:p>
            <a:pPr lvl="0"/>
            <a:r>
              <a:rPr lang="en-US" dirty="0"/>
              <a:t>[Source / Legal disclaimer]</a:t>
            </a:r>
          </a:p>
        </p:txBody>
      </p:sp>
    </p:spTree>
    <p:extLst>
      <p:ext uri="{BB962C8B-B14F-4D97-AF65-F5344CB8AC3E}">
        <p14:creationId xmlns:p14="http://schemas.microsoft.com/office/powerpoint/2010/main" val="631300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7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image" Target="../media/image5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B53055D-29D5-4FE1-BE64-E17CAF363092}"/>
              </a:ext>
            </a:extLst>
          </p:cNvPr>
          <p:cNvGrpSpPr/>
          <p:nvPr userDrawn="1"/>
        </p:nvGrpSpPr>
        <p:grpSpPr>
          <a:xfrm>
            <a:off x="12192996" y="647700"/>
            <a:ext cx="139664" cy="5046663"/>
            <a:chOff x="12192996" y="647700"/>
            <a:chExt cx="139664" cy="5046663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4239ECE5-FA9C-4670-87F6-C0D934E9AAE7}"/>
                </a:ext>
              </a:extLst>
            </p:cNvPr>
            <p:cNvCxnSpPr/>
            <p:nvPr userDrawn="1"/>
          </p:nvCxnSpPr>
          <p:spPr>
            <a:xfrm>
              <a:off x="12192996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1EA425-A7BD-47A4-B2D5-16D157827594}"/>
                </a:ext>
              </a:extLst>
            </p:cNvPr>
            <p:cNvGrpSpPr/>
            <p:nvPr userDrawn="1"/>
          </p:nvGrpSpPr>
          <p:grpSpPr>
            <a:xfrm>
              <a:off x="12202508" y="647700"/>
              <a:ext cx="130152" cy="5046663"/>
              <a:chOff x="12202508" y="647700"/>
              <a:chExt cx="130152" cy="5046663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7D274501-4E1B-4808-B24A-1DD2E90B8BE3}"/>
                  </a:ext>
                </a:extLst>
              </p:cNvPr>
              <p:cNvCxnSpPr/>
              <p:nvPr userDrawn="1"/>
            </p:nvCxnSpPr>
            <p:spPr>
              <a:xfrm>
                <a:off x="12202508" y="5694363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C8E6B1F-3105-4A91-B970-D589ADB77A85}"/>
                  </a:ext>
                </a:extLst>
              </p:cNvPr>
              <p:cNvCxnSpPr/>
              <p:nvPr userDrawn="1"/>
            </p:nvCxnSpPr>
            <p:spPr>
              <a:xfrm>
                <a:off x="12202508" y="261801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CB44A62-3176-45B3-B8F1-13B68150156C}"/>
                  </a:ext>
                </a:extLst>
              </p:cNvPr>
              <p:cNvCxnSpPr/>
              <p:nvPr userDrawn="1"/>
            </p:nvCxnSpPr>
            <p:spPr>
              <a:xfrm>
                <a:off x="12202508" y="1954558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3F9198C-0474-411B-B709-BB380C249BDA}"/>
                  </a:ext>
                </a:extLst>
              </p:cNvPr>
              <p:cNvCxnSpPr/>
              <p:nvPr userDrawn="1"/>
            </p:nvCxnSpPr>
            <p:spPr>
              <a:xfrm>
                <a:off x="12202508" y="1299411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E22D08E-6812-4F78-A644-C1C379E1CB6A}"/>
                  </a:ext>
                </a:extLst>
              </p:cNvPr>
              <p:cNvCxnSpPr/>
              <p:nvPr userDrawn="1"/>
            </p:nvCxnSpPr>
            <p:spPr>
              <a:xfrm>
                <a:off x="12202508" y="647700"/>
                <a:ext cx="130152" cy="0"/>
              </a:xfrm>
              <a:prstGeom prst="line">
                <a:avLst/>
              </a:prstGeom>
              <a:ln w="3175" cap="flat" cmpd="sng" algn="ctr">
                <a:solidFill>
                  <a:srgbClr val="C2C4C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7039" y="651300"/>
            <a:ext cx="11062709" cy="64811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7039" y="1622630"/>
            <a:ext cx="11064240" cy="458566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95144" y="6403791"/>
            <a:ext cx="2469919" cy="21480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41705B8-0135-4861-9438-C6F1E3D9C470}" type="datetime4">
              <a:rPr lang="en-US" smtClean="0"/>
              <a:t>February 23, 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70051" y="6403791"/>
            <a:ext cx="5008262" cy="21480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S&amp;P Global Commodity Insights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9844" y="6403791"/>
            <a:ext cx="421983" cy="21480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CFA18E4-D58E-4B28-B105-28D9665A8EB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CC70A6-20E9-484F-A6D8-8AC9F5A99694}"/>
              </a:ext>
            </a:extLst>
          </p:cNvPr>
          <p:cNvCxnSpPr/>
          <p:nvPr userDrawn="1"/>
        </p:nvCxnSpPr>
        <p:spPr>
          <a:xfrm>
            <a:off x="-395621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26C736-25F9-4471-B9E2-7FDAD4B0C0F7}"/>
              </a:ext>
            </a:extLst>
          </p:cNvPr>
          <p:cNvCxnSpPr/>
          <p:nvPr userDrawn="1"/>
        </p:nvCxnSpPr>
        <p:spPr>
          <a:xfrm>
            <a:off x="12192000" y="6209536"/>
            <a:ext cx="395621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FA59E5F-121F-4882-AD04-A65D6DB42A46}"/>
              </a:ext>
            </a:extLst>
          </p:cNvPr>
          <p:cNvSpPr txBox="1"/>
          <p:nvPr userDrawn="1"/>
        </p:nvSpPr>
        <p:spPr>
          <a:xfrm>
            <a:off x="12287024" y="6093488"/>
            <a:ext cx="1236181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4EB760-7DB9-4158-8A20-E30A256A1D62}"/>
              </a:ext>
            </a:extLst>
          </p:cNvPr>
          <p:cNvSpPr txBox="1"/>
          <p:nvPr userDrawn="1"/>
        </p:nvSpPr>
        <p:spPr>
          <a:xfrm>
            <a:off x="-1162279" y="6084779"/>
            <a:ext cx="1082336" cy="1425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No content below the line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CB39B6C1-8002-4F75-B7FC-EDAA23A0F76B}"/>
              </a:ext>
            </a:extLst>
          </p:cNvPr>
          <p:cNvGrpSpPr/>
          <p:nvPr userDrawn="1"/>
        </p:nvGrpSpPr>
        <p:grpSpPr>
          <a:xfrm>
            <a:off x="-130152" y="647700"/>
            <a:ext cx="130152" cy="5046663"/>
            <a:chOff x="-130152" y="647700"/>
            <a:chExt cx="130152" cy="5046663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3A10AFA-0D6D-43FA-9041-F48F1EDAEE3C}"/>
                </a:ext>
              </a:extLst>
            </p:cNvPr>
            <p:cNvCxnSpPr/>
            <p:nvPr userDrawn="1"/>
          </p:nvCxnSpPr>
          <p:spPr>
            <a:xfrm>
              <a:off x="-130152" y="5694363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5406A10-0F3B-4C6E-BB94-300915DB02B5}"/>
                </a:ext>
              </a:extLst>
            </p:cNvPr>
            <p:cNvCxnSpPr/>
            <p:nvPr userDrawn="1"/>
          </p:nvCxnSpPr>
          <p:spPr>
            <a:xfrm>
              <a:off x="-130152" y="261801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B54C7B1-605E-4788-A9E2-5192021613D6}"/>
                </a:ext>
              </a:extLst>
            </p:cNvPr>
            <p:cNvCxnSpPr/>
            <p:nvPr userDrawn="1"/>
          </p:nvCxnSpPr>
          <p:spPr>
            <a:xfrm>
              <a:off x="-130152" y="1954558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BF6F6D6-1AD2-4BB1-ABE1-A1E2DADB16B8}"/>
                </a:ext>
              </a:extLst>
            </p:cNvPr>
            <p:cNvCxnSpPr/>
            <p:nvPr userDrawn="1"/>
          </p:nvCxnSpPr>
          <p:spPr>
            <a:xfrm>
              <a:off x="-130152" y="1299411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3725CBF-16E5-4686-95FC-61EDD7BAA222}"/>
                </a:ext>
              </a:extLst>
            </p:cNvPr>
            <p:cNvCxnSpPr/>
            <p:nvPr userDrawn="1"/>
          </p:nvCxnSpPr>
          <p:spPr>
            <a:xfrm>
              <a:off x="-130152" y="64770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F14B1D6-A02F-4F63-8B42-6490CB75FEED}"/>
                </a:ext>
              </a:extLst>
            </p:cNvPr>
            <p:cNvCxnSpPr/>
            <p:nvPr userDrawn="1"/>
          </p:nvCxnSpPr>
          <p:spPr>
            <a:xfrm>
              <a:off x="-130152" y="1622630"/>
              <a:ext cx="130152" cy="0"/>
            </a:xfrm>
            <a:prstGeom prst="line">
              <a:avLst/>
            </a:prstGeom>
            <a:ln w="3175" cap="flat" cmpd="sng" algn="ctr">
              <a:solidFill>
                <a:srgbClr val="C2C4C3"/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4C75B12-814D-46B5-AC2A-CF6E825BD2A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510224" y="-95347"/>
            <a:ext cx="13015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3196D04-0548-4EFC-84ED-EC48273BDB1F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542099" y="-95347"/>
            <a:ext cx="130152" cy="0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4CDAEB47-98C9-4B0C-95C2-0EC29C2061ED}"/>
              </a:ext>
            </a:extLst>
          </p:cNvPr>
          <p:cNvGrpSpPr/>
          <p:nvPr userDrawn="1"/>
        </p:nvGrpSpPr>
        <p:grpSpPr>
          <a:xfrm>
            <a:off x="-1325" y="6871033"/>
            <a:ext cx="12192000" cy="143299"/>
            <a:chOff x="-1325" y="6871033"/>
            <a:chExt cx="12192000" cy="1432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05001D-9AEE-4D97-B1CD-2703613BD583}"/>
                </a:ext>
              </a:extLst>
            </p:cNvPr>
            <p:cNvSpPr/>
            <p:nvPr userDrawn="1"/>
          </p:nvSpPr>
          <p:spPr>
            <a:xfrm>
              <a:off x="-1325" y="6871033"/>
              <a:ext cx="12192000" cy="143299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r"/>
              <a:r>
                <a:rPr lang="en-US" sz="600" b="0" baseline="0" dirty="0">
                  <a:solidFill>
                    <a:srgbClr val="000000"/>
                  </a:solidFill>
                </a:rPr>
                <a:t>Default Footer text on all slides is “S&amp;P Global Commodity Insights”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– to change / remove use </a:t>
              </a:r>
              <a:r>
                <a:rPr lang="en-US" sz="600" baseline="0" dirty="0">
                  <a:solidFill>
                    <a:srgbClr val="000000"/>
                  </a:solidFill>
                </a:rPr>
                <a:t>Insert Tab </a:t>
              </a:r>
              <a:r>
                <a:rPr lang="en-US" sz="600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Header &amp; Footer Enter / change text  Click Apply All. 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B9E2804-C808-4357-85E3-7E72AE20E804}"/>
                </a:ext>
              </a:extLst>
            </p:cNvPr>
            <p:cNvSpPr/>
            <p:nvPr userDrawn="1"/>
          </p:nvSpPr>
          <p:spPr>
            <a:xfrm>
              <a:off x="-1325" y="6871033"/>
              <a:ext cx="6477571" cy="1432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tIns="0" rIns="45720" bIns="0" rtlCol="0" anchor="ctr"/>
            <a:lstStyle/>
            <a:p>
              <a:pPr algn="l"/>
              <a:r>
                <a:rPr lang="en-US" sz="600" b="0" baseline="0" dirty="0">
                  <a:solidFill>
                    <a:srgbClr val="000000"/>
                  </a:solidFill>
                </a:rPr>
                <a:t>Always copy slides into a new presentation using </a:t>
              </a:r>
              <a:r>
                <a:rPr lang="en-US" sz="600" b="1" baseline="0" dirty="0">
                  <a:solidFill>
                    <a:srgbClr val="000000"/>
                  </a:solidFill>
                </a:rPr>
                <a:t>Paste Options / Paste  Special </a:t>
              </a:r>
              <a:r>
                <a:rPr lang="en-US" sz="600" b="1" baseline="0" dirty="0">
                  <a:solidFill>
                    <a:srgbClr val="000000"/>
                  </a:solidFill>
                  <a:sym typeface="Wingdings 3" panose="05040102010807070707" pitchFamily="18" charset="2"/>
                </a:rPr>
                <a:t> Use Destination Theme</a:t>
              </a:r>
              <a:endParaRPr lang="en-US" sz="600" baseline="0" dirty="0">
                <a:solidFill>
                  <a:srgbClr val="000000"/>
                </a:solidFill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D1B8713C-445E-4C83-92F1-E19C8C10D52A}"/>
              </a:ext>
            </a:extLst>
          </p:cNvPr>
          <p:cNvSpPr/>
          <p:nvPr userDrawn="1"/>
        </p:nvSpPr>
        <p:spPr>
          <a:xfrm>
            <a:off x="-1352483" y="-10547"/>
            <a:ext cx="1272540" cy="9709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endParaRPr lang="en-US" sz="800" dirty="0">
              <a:solidFill>
                <a:srgbClr val="00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4BEDC11-C1A2-4363-AD61-124751DC85FF}"/>
              </a:ext>
            </a:extLst>
          </p:cNvPr>
          <p:cNvSpPr/>
          <p:nvPr userDrawn="1"/>
        </p:nvSpPr>
        <p:spPr>
          <a:xfrm>
            <a:off x="12257314" y="-10547"/>
            <a:ext cx="1272540" cy="970953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/>
          <a:lstStyle/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When adding colors, </a:t>
            </a:r>
            <a:r>
              <a:rPr lang="en-US" sz="800" b="1" dirty="0">
                <a:solidFill>
                  <a:srgbClr val="000000"/>
                </a:solidFill>
              </a:rPr>
              <a:t>don’t use the variants or the Standard Colors </a:t>
            </a:r>
            <a:r>
              <a:rPr lang="en-US" sz="800" dirty="0">
                <a:solidFill>
                  <a:srgbClr val="000000"/>
                </a:solidFill>
              </a:rPr>
              <a:t>of the Theme Colors. </a:t>
            </a:r>
          </a:p>
          <a:p>
            <a:pPr algn="l">
              <a:lnSpc>
                <a:spcPct val="90000"/>
              </a:lnSpc>
              <a:spcBef>
                <a:spcPts val="600"/>
              </a:spcBef>
            </a:pPr>
            <a:r>
              <a:rPr lang="en-US" sz="800" dirty="0">
                <a:solidFill>
                  <a:srgbClr val="000000"/>
                </a:solidFill>
              </a:rPr>
              <a:t>Only use the </a:t>
            </a:r>
            <a:r>
              <a:rPr lang="en-US" sz="800" b="1" dirty="0">
                <a:solidFill>
                  <a:srgbClr val="000000"/>
                </a:solidFill>
              </a:rPr>
              <a:t>Data Visualization colors </a:t>
            </a:r>
            <a:r>
              <a:rPr lang="en-US" sz="800" dirty="0">
                <a:solidFill>
                  <a:srgbClr val="000000"/>
                </a:solidFill>
              </a:rPr>
              <a:t>for charts. 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15ADA81-F289-451E-8271-81B1C7F9E9EF}"/>
              </a:ext>
            </a:extLst>
          </p:cNvPr>
          <p:cNvGrpSpPr/>
          <p:nvPr userDrawn="1"/>
        </p:nvGrpSpPr>
        <p:grpSpPr>
          <a:xfrm>
            <a:off x="12257314" y="1051487"/>
            <a:ext cx="1272540" cy="3085386"/>
            <a:chOff x="12257314" y="1051487"/>
            <a:chExt cx="1272540" cy="3085386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A4E92C5-8939-4B55-A84F-8B6C68F6A2FC}"/>
                </a:ext>
              </a:extLst>
            </p:cNvPr>
            <p:cNvSpPr/>
            <p:nvPr userDrawn="1"/>
          </p:nvSpPr>
          <p:spPr>
            <a:xfrm>
              <a:off x="12257314" y="1051487"/>
              <a:ext cx="1272540" cy="3085386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t"/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</a:pPr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C1083AB-631D-4A3B-8771-C6B62512D456}"/>
                </a:ext>
              </a:extLst>
            </p:cNvPr>
            <p:cNvSpPr txBox="1"/>
            <p:nvPr userDrawn="1"/>
          </p:nvSpPr>
          <p:spPr>
            <a:xfrm>
              <a:off x="12494753" y="3360230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Data Visualization colors in correct order. </a:t>
              </a: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F86C41D-0758-43AE-A2D8-C6C2A9707FA7}"/>
                </a:ext>
              </a:extLst>
            </p:cNvPr>
            <p:cNvSpPr/>
            <p:nvPr userDrawn="1"/>
          </p:nvSpPr>
          <p:spPr>
            <a:xfrm>
              <a:off x="12292693" y="2388620"/>
              <a:ext cx="166007" cy="1012638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3DF0139A-E334-464F-A56C-5152A071597E}"/>
                </a:ext>
              </a:extLst>
            </p:cNvPr>
            <p:cNvSpPr txBox="1"/>
            <p:nvPr userDrawn="1"/>
          </p:nvSpPr>
          <p:spPr>
            <a:xfrm>
              <a:off x="12386052" y="1119751"/>
              <a:ext cx="1038123" cy="969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Primary Brand Colors</a:t>
              </a:r>
              <a:endParaRPr 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932836E-03AE-4492-BB6B-F8FED4E71E87}"/>
                </a:ext>
              </a:extLst>
            </p:cNvPr>
            <p:cNvSpPr/>
            <p:nvPr userDrawn="1"/>
          </p:nvSpPr>
          <p:spPr>
            <a:xfrm flipH="1" flipV="1">
              <a:off x="13337378" y="1169084"/>
              <a:ext cx="130289" cy="364835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  <a:gd name="connsiteX0" fmla="*/ 95250 w 106476"/>
                <a:gd name="connsiteY0" fmla="*/ 0 h 579664"/>
                <a:gd name="connsiteX1" fmla="*/ 0 w 106476"/>
                <a:gd name="connsiteY1" fmla="*/ 0 h 579664"/>
                <a:gd name="connsiteX2" fmla="*/ 0 w 106476"/>
                <a:gd name="connsiteY2" fmla="*/ 579664 h 579664"/>
                <a:gd name="connsiteX3" fmla="*/ 106476 w 106476"/>
                <a:gd name="connsiteY3" fmla="*/ 579664 h 579664"/>
                <a:gd name="connsiteX0" fmla="*/ 95250 w 166008"/>
                <a:gd name="connsiteY0" fmla="*/ 0 h 587232"/>
                <a:gd name="connsiteX1" fmla="*/ 0 w 166008"/>
                <a:gd name="connsiteY1" fmla="*/ 0 h 587232"/>
                <a:gd name="connsiteX2" fmla="*/ 0 w 166008"/>
                <a:gd name="connsiteY2" fmla="*/ 579664 h 587232"/>
                <a:gd name="connsiteX3" fmla="*/ 166008 w 166008"/>
                <a:gd name="connsiteY3" fmla="*/ 587232 h 587232"/>
                <a:gd name="connsiteX0" fmla="*/ 95250 w 166008"/>
                <a:gd name="connsiteY0" fmla="*/ 0 h 579664"/>
                <a:gd name="connsiteX1" fmla="*/ 0 w 166008"/>
                <a:gd name="connsiteY1" fmla="*/ 0 h 579664"/>
                <a:gd name="connsiteX2" fmla="*/ 0 w 166008"/>
                <a:gd name="connsiteY2" fmla="*/ 579664 h 579664"/>
                <a:gd name="connsiteX3" fmla="*/ 166008 w 166008"/>
                <a:gd name="connsiteY3" fmla="*/ 579664 h 579664"/>
                <a:gd name="connsiteX0" fmla="*/ 95250 w 130289"/>
                <a:gd name="connsiteY0" fmla="*/ 0 h 579664"/>
                <a:gd name="connsiteX1" fmla="*/ 0 w 130289"/>
                <a:gd name="connsiteY1" fmla="*/ 0 h 579664"/>
                <a:gd name="connsiteX2" fmla="*/ 0 w 130289"/>
                <a:gd name="connsiteY2" fmla="*/ 579664 h 579664"/>
                <a:gd name="connsiteX3" fmla="*/ 130289 w 130289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289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30289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7F708EF-F923-4A24-A6D7-4BCA3EA881C6}"/>
                </a:ext>
              </a:extLst>
            </p:cNvPr>
            <p:cNvSpPr/>
            <p:nvPr userDrawn="1"/>
          </p:nvSpPr>
          <p:spPr>
            <a:xfrm flipH="1">
              <a:off x="13304700" y="2605092"/>
              <a:ext cx="166007" cy="1168992"/>
            </a:xfrm>
            <a:custGeom>
              <a:avLst/>
              <a:gdLst>
                <a:gd name="connsiteX0" fmla="*/ 95250 w 103414"/>
                <a:gd name="connsiteY0" fmla="*/ 0 h 579664"/>
                <a:gd name="connsiteX1" fmla="*/ 0 w 103414"/>
                <a:gd name="connsiteY1" fmla="*/ 0 h 579664"/>
                <a:gd name="connsiteX2" fmla="*/ 0 w 103414"/>
                <a:gd name="connsiteY2" fmla="*/ 579664 h 579664"/>
                <a:gd name="connsiteX3" fmla="*/ 103414 w 103414"/>
                <a:gd name="connsiteY3" fmla="*/ 579664 h 579664"/>
                <a:gd name="connsiteX0" fmla="*/ 95250 w 160564"/>
                <a:gd name="connsiteY0" fmla="*/ 0 h 579664"/>
                <a:gd name="connsiteX1" fmla="*/ 0 w 160564"/>
                <a:gd name="connsiteY1" fmla="*/ 0 h 579664"/>
                <a:gd name="connsiteX2" fmla="*/ 0 w 160564"/>
                <a:gd name="connsiteY2" fmla="*/ 579664 h 579664"/>
                <a:gd name="connsiteX3" fmla="*/ 160564 w 160564"/>
                <a:gd name="connsiteY3" fmla="*/ 576943 h 579664"/>
                <a:gd name="connsiteX0" fmla="*/ 95250 w 166007"/>
                <a:gd name="connsiteY0" fmla="*/ 0 h 579664"/>
                <a:gd name="connsiteX1" fmla="*/ 0 w 166007"/>
                <a:gd name="connsiteY1" fmla="*/ 0 h 579664"/>
                <a:gd name="connsiteX2" fmla="*/ 0 w 166007"/>
                <a:gd name="connsiteY2" fmla="*/ 579664 h 579664"/>
                <a:gd name="connsiteX3" fmla="*/ 166007 w 166007"/>
                <a:gd name="connsiteY3" fmla="*/ 579664 h 57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007" h="579664">
                  <a:moveTo>
                    <a:pt x="95250" y="0"/>
                  </a:moveTo>
                  <a:lnTo>
                    <a:pt x="0" y="0"/>
                  </a:lnTo>
                  <a:lnTo>
                    <a:pt x="0" y="579664"/>
                  </a:lnTo>
                  <a:lnTo>
                    <a:pt x="166007" y="579664"/>
                  </a:lnTo>
                </a:path>
              </a:pathLst>
            </a:custGeom>
            <a:noFill/>
            <a:ln w="12700" cap="flat" cmpd="sng" algn="ctr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40B2C87-F899-480F-93E9-C79E951858AE}"/>
                </a:ext>
              </a:extLst>
            </p:cNvPr>
            <p:cNvSpPr txBox="1"/>
            <p:nvPr userDrawn="1"/>
          </p:nvSpPr>
          <p:spPr>
            <a:xfrm>
              <a:off x="12494753" y="3709681"/>
              <a:ext cx="841982" cy="2908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90000"/>
                </a:lnSpc>
              </a:pPr>
              <a:r>
                <a:rPr lang="en-US" sz="700" b="1" dirty="0">
                  <a:solidFill>
                    <a:srgbClr val="000000"/>
                  </a:solidFill>
                </a:rPr>
                <a:t>Lighter / Darker versions for Data Visualizations only. 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E5DF1AEA-298E-4AA0-B861-79AAC8A95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343753" y="1289096"/>
              <a:ext cx="1097248" cy="2017928"/>
            </a:xfrm>
            <a:prstGeom prst="rect">
              <a:avLst/>
            </a:prstGeom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1936950-6B61-4AF0-BAA8-E319B5E9A775}"/>
                </a:ext>
              </a:extLst>
            </p:cNvPr>
            <p:cNvSpPr/>
            <p:nvPr userDrawn="1"/>
          </p:nvSpPr>
          <p:spPr>
            <a:xfrm>
              <a:off x="12353371" y="1616205"/>
              <a:ext cx="1074126" cy="479902"/>
            </a:xfrm>
            <a:prstGeom prst="rect">
              <a:avLst/>
            </a:prstGeom>
            <a:solidFill>
              <a:srgbClr val="FFFFFF">
                <a:alpha val="8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100" b="1" dirty="0">
                  <a:solidFill>
                    <a:srgbClr val="000000"/>
                  </a:solidFill>
                </a:rPr>
                <a:t>Do not use these variants!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DB7CB3A-885A-4980-B14D-0F1486237ABB}"/>
                </a:ext>
              </a:extLst>
            </p:cNvPr>
            <p:cNvSpPr/>
            <p:nvPr userDrawn="1"/>
          </p:nvSpPr>
          <p:spPr>
            <a:xfrm>
              <a:off x="12357206" y="2338634"/>
              <a:ext cx="1074370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E23BEF90-B240-43F5-A7D2-FF40EB2BA42E}"/>
                </a:ext>
              </a:extLst>
            </p:cNvPr>
            <p:cNvSpPr/>
            <p:nvPr userDrawn="1"/>
          </p:nvSpPr>
          <p:spPr>
            <a:xfrm>
              <a:off x="12781010" y="1481846"/>
              <a:ext cx="644483" cy="110735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4099FFA-147F-4A80-8F31-739AAC66D79E}"/>
                </a:ext>
              </a:extLst>
            </p:cNvPr>
            <p:cNvSpPr/>
            <p:nvPr userDrawn="1"/>
          </p:nvSpPr>
          <p:spPr>
            <a:xfrm>
              <a:off x="12357206" y="2449369"/>
              <a:ext cx="1074370" cy="427471"/>
            </a:xfrm>
            <a:prstGeom prst="rect">
              <a:avLst/>
            </a:prstGeom>
            <a:noFill/>
            <a:ln w="6350" cap="flat" cmpd="sng" algn="ctr">
              <a:solidFill>
                <a:srgbClr val="000000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err="1">
                <a:solidFill>
                  <a:schemeClr val="tx1"/>
                </a:solidFill>
              </a:endParaRP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6126108-7849-4214-9223-9F761DE635F2}"/>
                </a:ext>
              </a:extLst>
            </p:cNvPr>
            <p:cNvGrpSpPr/>
            <p:nvPr userDrawn="1"/>
          </p:nvGrpSpPr>
          <p:grpSpPr>
            <a:xfrm>
              <a:off x="12364752" y="2345932"/>
              <a:ext cx="1055431" cy="88186"/>
              <a:chOff x="914335" y="6913770"/>
              <a:chExt cx="1109884" cy="100584"/>
            </a:xfrm>
            <a:noFill/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9714B2F-270E-40BD-B18C-1CABA6E328BE}"/>
                  </a:ext>
                </a:extLst>
              </p:cNvPr>
              <p:cNvSpPr/>
              <p:nvPr/>
            </p:nvSpPr>
            <p:spPr>
              <a:xfrm>
                <a:off x="9143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E9EDAC8-6407-4216-ABF3-EA70809BB4FD}"/>
                  </a:ext>
                </a:extLst>
              </p:cNvPr>
              <p:cNvSpPr/>
              <p:nvPr/>
            </p:nvSpPr>
            <p:spPr>
              <a:xfrm>
                <a:off x="113862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3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97366D4-D620-4493-BD87-54D81FBE2F40}"/>
                  </a:ext>
                </a:extLst>
              </p:cNvPr>
              <p:cNvSpPr/>
              <p:nvPr/>
            </p:nvSpPr>
            <p:spPr>
              <a:xfrm>
                <a:off x="1026479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2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28BCBB1-4C8C-4515-A267-36F4D23D05E3}"/>
                  </a:ext>
                </a:extLst>
              </p:cNvPr>
              <p:cNvSpPr/>
              <p:nvPr/>
            </p:nvSpPr>
            <p:spPr>
              <a:xfrm>
                <a:off x="1250766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4</a:t>
                </a: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044F7EB9-753F-48FA-B2B6-73C4C4096CAE}"/>
                  </a:ext>
                </a:extLst>
              </p:cNvPr>
              <p:cNvSpPr/>
              <p:nvPr/>
            </p:nvSpPr>
            <p:spPr>
              <a:xfrm>
                <a:off x="1362910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5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2DAE743-1AB2-468D-B4E2-50F2FB87E794}"/>
                  </a:ext>
                </a:extLst>
              </p:cNvPr>
              <p:cNvSpPr/>
              <p:nvPr/>
            </p:nvSpPr>
            <p:spPr>
              <a:xfrm>
                <a:off x="1475053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6</a:t>
                </a: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B46B3D31-69AA-43A1-A2E2-F09392148922}"/>
                  </a:ext>
                </a:extLst>
              </p:cNvPr>
              <p:cNvSpPr/>
              <p:nvPr/>
            </p:nvSpPr>
            <p:spPr>
              <a:xfrm>
                <a:off x="1587197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7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3064BA3B-8C0F-4AFD-92AB-AC0B5E4B6B3C}"/>
                  </a:ext>
                </a:extLst>
              </p:cNvPr>
              <p:cNvSpPr/>
              <p:nvPr/>
            </p:nvSpPr>
            <p:spPr>
              <a:xfrm>
                <a:off x="1699342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8</a:t>
                </a: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6CABC053-DAB8-4239-9575-3B71323FE84B}"/>
                  </a:ext>
                </a:extLst>
              </p:cNvPr>
              <p:cNvSpPr/>
              <p:nvPr/>
            </p:nvSpPr>
            <p:spPr>
              <a:xfrm>
                <a:off x="1811488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9</a:t>
                </a: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6230F72-4394-4413-AF03-843676FDBA3A}"/>
                  </a:ext>
                </a:extLst>
              </p:cNvPr>
              <p:cNvSpPr/>
              <p:nvPr/>
            </p:nvSpPr>
            <p:spPr>
              <a:xfrm>
                <a:off x="1923635" y="6913770"/>
                <a:ext cx="100584" cy="10058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lt"/>
                    <a:cs typeface="Arial"/>
                  </a:rPr>
                  <a:t>10</a:t>
                </a:r>
              </a:p>
            </p:txBody>
          </p:sp>
        </p:grpSp>
        <p:pic>
          <p:nvPicPr>
            <p:cNvPr id="87" name="Graphic 86" descr="Close with solid fill">
              <a:extLst>
                <a:ext uri="{FF2B5EF4-FFF2-40B4-BE49-F238E27FC236}">
                  <a16:creationId xmlns:a16="http://schemas.microsoft.com/office/drawing/2014/main" id="{1B831779-A669-4371-8FD1-5066D9D69E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2359990" y="3132474"/>
              <a:ext cx="100919" cy="100919"/>
            </a:xfrm>
            <a:prstGeom prst="rect">
              <a:avLst/>
            </a:prstGeom>
          </p:spPr>
        </p:pic>
        <p:pic>
          <p:nvPicPr>
            <p:cNvPr id="92" name="Graphic 91" descr="Close with solid fill">
              <a:extLst>
                <a:ext uri="{FF2B5EF4-FFF2-40B4-BE49-F238E27FC236}">
                  <a16:creationId xmlns:a16="http://schemas.microsoft.com/office/drawing/2014/main" id="{208D0745-DE9A-4926-B866-2B1F3923CF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2468758" y="3132474"/>
              <a:ext cx="100919" cy="100919"/>
            </a:xfrm>
            <a:prstGeom prst="rect">
              <a:avLst/>
            </a:prstGeom>
          </p:spPr>
        </p:pic>
        <p:pic>
          <p:nvPicPr>
            <p:cNvPr id="93" name="Graphic 92" descr="Close with solid fill">
              <a:extLst>
                <a:ext uri="{FF2B5EF4-FFF2-40B4-BE49-F238E27FC236}">
                  <a16:creationId xmlns:a16="http://schemas.microsoft.com/office/drawing/2014/main" id="{87D9F2AF-BA2B-48D6-B3AE-AF75E46242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2572765" y="3132473"/>
              <a:ext cx="100919" cy="100919"/>
            </a:xfrm>
            <a:prstGeom prst="rect">
              <a:avLst/>
            </a:prstGeom>
          </p:spPr>
        </p:pic>
        <p:pic>
          <p:nvPicPr>
            <p:cNvPr id="94" name="Graphic 93" descr="Close with solid fill">
              <a:extLst>
                <a:ext uri="{FF2B5EF4-FFF2-40B4-BE49-F238E27FC236}">
                  <a16:creationId xmlns:a16="http://schemas.microsoft.com/office/drawing/2014/main" id="{AD967705-7CEE-4D01-818A-5D9A6396C5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2679153" y="3132472"/>
              <a:ext cx="100919" cy="100919"/>
            </a:xfrm>
            <a:prstGeom prst="rect">
              <a:avLst/>
            </a:prstGeom>
          </p:spPr>
        </p:pic>
        <p:pic>
          <p:nvPicPr>
            <p:cNvPr id="95" name="Graphic 94" descr="Close with solid fill">
              <a:extLst>
                <a:ext uri="{FF2B5EF4-FFF2-40B4-BE49-F238E27FC236}">
                  <a16:creationId xmlns:a16="http://schemas.microsoft.com/office/drawing/2014/main" id="{0FCA396B-0DD6-4260-93CF-050A3D8C1C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2785541" y="3132471"/>
              <a:ext cx="100919" cy="100919"/>
            </a:xfrm>
            <a:prstGeom prst="rect">
              <a:avLst/>
            </a:prstGeom>
          </p:spPr>
        </p:pic>
        <p:pic>
          <p:nvPicPr>
            <p:cNvPr id="96" name="Graphic 95" descr="Close with solid fill">
              <a:extLst>
                <a:ext uri="{FF2B5EF4-FFF2-40B4-BE49-F238E27FC236}">
                  <a16:creationId xmlns:a16="http://schemas.microsoft.com/office/drawing/2014/main" id="{E0B2C6CF-0507-414F-943B-3C7AE47177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2891929" y="3132470"/>
              <a:ext cx="100919" cy="100919"/>
            </a:xfrm>
            <a:prstGeom prst="rect">
              <a:avLst/>
            </a:prstGeom>
          </p:spPr>
        </p:pic>
        <p:pic>
          <p:nvPicPr>
            <p:cNvPr id="97" name="Graphic 96" descr="Close with solid fill">
              <a:extLst>
                <a:ext uri="{FF2B5EF4-FFF2-40B4-BE49-F238E27FC236}">
                  <a16:creationId xmlns:a16="http://schemas.microsoft.com/office/drawing/2014/main" id="{2C279900-FF81-4B6D-BB80-0EBCB6DD7D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2998317" y="3132469"/>
              <a:ext cx="100919" cy="100919"/>
            </a:xfrm>
            <a:prstGeom prst="rect">
              <a:avLst/>
            </a:prstGeom>
          </p:spPr>
        </p:pic>
        <p:pic>
          <p:nvPicPr>
            <p:cNvPr id="98" name="Graphic 97" descr="Close with solid fill">
              <a:extLst>
                <a:ext uri="{FF2B5EF4-FFF2-40B4-BE49-F238E27FC236}">
                  <a16:creationId xmlns:a16="http://schemas.microsoft.com/office/drawing/2014/main" id="{517BE42C-F070-4880-9C4E-2C57CE4FE9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3104705" y="3132468"/>
              <a:ext cx="100919" cy="100919"/>
            </a:xfrm>
            <a:prstGeom prst="rect">
              <a:avLst/>
            </a:prstGeom>
          </p:spPr>
        </p:pic>
        <p:pic>
          <p:nvPicPr>
            <p:cNvPr id="99" name="Graphic 98" descr="Close with solid fill">
              <a:extLst>
                <a:ext uri="{FF2B5EF4-FFF2-40B4-BE49-F238E27FC236}">
                  <a16:creationId xmlns:a16="http://schemas.microsoft.com/office/drawing/2014/main" id="{35D3858B-63CC-4BA2-8F51-0C58B32C18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3211093" y="3132467"/>
              <a:ext cx="100919" cy="100919"/>
            </a:xfrm>
            <a:prstGeom prst="rect">
              <a:avLst/>
            </a:prstGeom>
          </p:spPr>
        </p:pic>
        <p:pic>
          <p:nvPicPr>
            <p:cNvPr id="100" name="Graphic 99" descr="Close with solid fill">
              <a:extLst>
                <a:ext uri="{FF2B5EF4-FFF2-40B4-BE49-F238E27FC236}">
                  <a16:creationId xmlns:a16="http://schemas.microsoft.com/office/drawing/2014/main" id="{EF3F9163-C2B0-4D5D-B619-BF25796659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0"/>
                </a:ext>
              </a:extLst>
            </a:blip>
            <a:stretch>
              <a:fillRect/>
            </a:stretch>
          </p:blipFill>
          <p:spPr>
            <a:xfrm>
              <a:off x="13317481" y="3132466"/>
              <a:ext cx="100919" cy="100919"/>
            </a:xfrm>
            <a:prstGeom prst="rect">
              <a:avLst/>
            </a:prstGeom>
          </p:spPr>
        </p:pic>
      </p:grpSp>
      <p:pic>
        <p:nvPicPr>
          <p:cNvPr id="82" name="SPG Commodity Insights Colorful Small">
            <a:extLst>
              <a:ext uri="{FF2B5EF4-FFF2-40B4-BE49-F238E27FC236}">
                <a16:creationId xmlns:a16="http://schemas.microsoft.com/office/drawing/2014/main" id="{1537D3B7-75E0-4E22-8B20-CB434306778D}"/>
              </a:ext>
            </a:extLst>
          </p:cNvPr>
          <p:cNvPicPr>
            <a:picLocks noChangeAspect="1"/>
          </p:cNvPicPr>
          <p:nvPr userDrawn="1"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450300" y="6279195"/>
            <a:ext cx="1591056" cy="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33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57" r:id="rId2"/>
    <p:sldLayoutId id="2147483758" r:id="rId3"/>
    <p:sldLayoutId id="2147483664" r:id="rId4"/>
    <p:sldLayoutId id="2147483704" r:id="rId5"/>
    <p:sldLayoutId id="2147483665" r:id="rId6"/>
    <p:sldLayoutId id="2147483697" r:id="rId7"/>
    <p:sldLayoutId id="2147483750" r:id="rId8"/>
    <p:sldLayoutId id="2147483703" r:id="rId9"/>
    <p:sldLayoutId id="2147483668" r:id="rId10"/>
    <p:sldLayoutId id="2147483662" r:id="rId11"/>
    <p:sldLayoutId id="2147483759" r:id="rId12"/>
    <p:sldLayoutId id="2147483667" r:id="rId13"/>
    <p:sldLayoutId id="2147483719" r:id="rId14"/>
    <p:sldLayoutId id="2147483763" r:id="rId15"/>
    <p:sldLayoutId id="2147483742" r:id="rId16"/>
    <p:sldLayoutId id="2147483727" r:id="rId17"/>
    <p:sldLayoutId id="2147483669" r:id="rId18"/>
    <p:sldLayoutId id="2147483764" r:id="rId19"/>
    <p:sldLayoutId id="2147483765" r:id="rId20"/>
    <p:sldLayoutId id="2147483766" r:id="rId21"/>
    <p:sldLayoutId id="2147483711" r:id="rId22"/>
    <p:sldLayoutId id="2147483698" r:id="rId23"/>
    <p:sldLayoutId id="2147483700" r:id="rId24"/>
    <p:sldLayoutId id="2147483702" r:id="rId25"/>
    <p:sldLayoutId id="2147483701" r:id="rId26"/>
    <p:sldLayoutId id="2147483754" r:id="rId27"/>
    <p:sldLayoutId id="2147483752" r:id="rId28"/>
    <p:sldLayoutId id="2147483753" r:id="rId29"/>
    <p:sldLayoutId id="2147483707" r:id="rId30"/>
    <p:sldLayoutId id="2147483741" r:id="rId31"/>
    <p:sldLayoutId id="2147483705" r:id="rId32"/>
    <p:sldLayoutId id="2147483748" r:id="rId33"/>
    <p:sldLayoutId id="2147483745" r:id="rId34"/>
    <p:sldLayoutId id="2147483743" r:id="rId35"/>
    <p:sldLayoutId id="2147483746" r:id="rId36"/>
    <p:sldLayoutId id="2147483747" r:id="rId37"/>
    <p:sldLayoutId id="2147483680" r:id="rId38"/>
    <p:sldLayoutId id="2147483735" r:id="rId39"/>
    <p:sldLayoutId id="2147483768" r:id="rId40"/>
    <p:sldLayoutId id="2147483678" r:id="rId41"/>
    <p:sldLayoutId id="2147483734" r:id="rId42"/>
    <p:sldLayoutId id="2147483679" r:id="rId43"/>
    <p:sldLayoutId id="2147483681" r:id="rId44"/>
    <p:sldLayoutId id="2147483760" r:id="rId45"/>
    <p:sldLayoutId id="2147483749" r:id="rId46"/>
    <p:sldLayoutId id="2147483755" r:id="rId47"/>
    <p:sldLayoutId id="2147483675" r:id="rId48"/>
    <p:sldLayoutId id="2147483663" r:id="rId49"/>
    <p:sldLayoutId id="2147483736" r:id="rId50"/>
    <p:sldLayoutId id="2147483728" r:id="rId51"/>
    <p:sldLayoutId id="2147483729" r:id="rId52"/>
    <p:sldLayoutId id="2147483670" r:id="rId53"/>
    <p:sldLayoutId id="2147483730" r:id="rId54"/>
    <p:sldLayoutId id="2147483761" r:id="rId55"/>
    <p:sldLayoutId id="2147483762" r:id="rId56"/>
    <p:sldLayoutId id="2147483688" r:id="rId57"/>
    <p:sldLayoutId id="2147483740" r:id="rId58"/>
    <p:sldLayoutId id="2147483682" r:id="rId59"/>
    <p:sldLayoutId id="2147483737" r:id="rId60"/>
    <p:sldLayoutId id="2147483684" r:id="rId61"/>
    <p:sldLayoutId id="2147483738" r:id="rId62"/>
    <p:sldLayoutId id="2147483661" r:id="rId63"/>
    <p:sldLayoutId id="2147483767" r:id="rId64"/>
    <p:sldLayoutId id="2147483756" r:id="rId65"/>
    <p:sldLayoutId id="2147483674" r:id="rId6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9863" indent="-169863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41313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17525" indent="-1762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7388" indent="-1698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70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3840" userDrawn="1">
          <p15:clr>
            <a:srgbClr val="A4A3A4"/>
          </p15:clr>
        </p15:guide>
        <p15:guide id="6" pos="7329" userDrawn="1">
          <p15:clr>
            <a:srgbClr val="F26B43"/>
          </p15:clr>
        </p15:guide>
        <p15:guide id="9" orient="horz" pos="408" userDrawn="1">
          <p15:clr>
            <a:srgbClr val="F26B43"/>
          </p15:clr>
        </p15:guide>
        <p15:guide id="12" orient="horz" pos="3909" userDrawn="1">
          <p15:clr>
            <a:srgbClr val="F26B43"/>
          </p15:clr>
        </p15:guide>
        <p15:guide id="14" orient="horz" pos="818" userDrawn="1">
          <p15:clr>
            <a:srgbClr val="FBAE40"/>
          </p15:clr>
        </p15:guide>
        <p15:guide id="19" pos="3512" userDrawn="1">
          <p15:clr>
            <a:srgbClr val="FBAE40"/>
          </p15:clr>
        </p15:guide>
        <p15:guide id="20" pos="4162" userDrawn="1">
          <p15:clr>
            <a:srgbClr val="FBAE40"/>
          </p15:clr>
        </p15:guide>
        <p15:guide id="21" pos="35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0748F37-8422-D93F-4BC5-E043ECA0C3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CCS Update Dec. 2022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0A617E64-8337-7B6C-68B6-97AD9BE39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799" y="3474720"/>
            <a:ext cx="7187184" cy="191008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Michael Pyrcz and Murray Christie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The University of Texas at Austin and S&amp;P Global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A553AE5-D75D-4EF3-B292-8AA8BF42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76E7ED-B229-4629-9527-58412EE7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217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Data Filtering - Caliper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922B9-6484-4504-87AA-15864D166C59}"/>
              </a:ext>
            </a:extLst>
          </p:cNvPr>
          <p:cNvSpPr txBox="1"/>
          <p:nvPr/>
        </p:nvSpPr>
        <p:spPr>
          <a:xfrm>
            <a:off x="7500947" y="6063291"/>
            <a:ext cx="3448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Filtered well data depth conditional distributions</a:t>
            </a:r>
            <a:r>
              <a:rPr lang="en-US" sz="1200" b="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1572208" y="6036542"/>
            <a:ext cx="2845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Filtered well data depth 2D histograms.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87E97D-A0D7-B35A-AD05-0DED95314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45" y="1069382"/>
            <a:ext cx="6231061" cy="49861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3FF883-2CF5-5627-3EAE-F31A54ADC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66" y="1050383"/>
            <a:ext cx="5238233" cy="4986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94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Data Filtering - Porosity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1898363" y="5964063"/>
            <a:ext cx="295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dirty="0"/>
              <a:t>Matrix scatter plot, retained (yellow), removed (red).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8F7FCB-AD0A-2789-E6A4-7873E07BF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944" y="104775"/>
            <a:ext cx="7096125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43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350687"/>
            <a:ext cx="4090419" cy="1052409"/>
          </a:xfrm>
        </p:spPr>
        <p:txBody>
          <a:bodyPr/>
          <a:lstStyle/>
          <a:p>
            <a:r>
              <a:rPr lang="en-US" sz="1800" dirty="0"/>
              <a:t> Filter #3, conditional outliers in depth</a:t>
            </a:r>
          </a:p>
          <a:p>
            <a:endParaRPr lang="en-US" sz="1800" dirty="0"/>
          </a:p>
          <a:p>
            <a:pPr lvl="1"/>
            <a:r>
              <a:rPr lang="en-US" sz="1800" dirty="0"/>
              <a:t>Demonstrated with gamma ray, could be applied to any well log for any outlier alpha value assignment.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Data Filtering – Depth Outliers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922B9-6484-4504-87AA-15864D166C59}"/>
              </a:ext>
            </a:extLst>
          </p:cNvPr>
          <p:cNvSpPr txBox="1"/>
          <p:nvPr/>
        </p:nvSpPr>
        <p:spPr>
          <a:xfrm>
            <a:off x="6981063" y="6047793"/>
            <a:ext cx="3257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Filter #3 all data (left) and filtered data (right)</a:t>
            </a:r>
            <a:r>
              <a:rPr lang="en-US" sz="1200" b="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2F13FF-D96D-2ADC-2699-3DAFFAB35A8D}"/>
              </a:ext>
            </a:extLst>
          </p:cNvPr>
          <p:cNvSpPr txBox="1"/>
          <p:nvPr/>
        </p:nvSpPr>
        <p:spPr>
          <a:xfrm>
            <a:off x="205721" y="5577938"/>
            <a:ext cx="5142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Filter #3 retained (left), removed (center), and proportion removed (right).</a:t>
            </a:r>
            <a:endParaRPr lang="en-US" sz="1200" b="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5A4C8D-5FF0-C6E3-50EB-2445570DC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348" y="2069024"/>
            <a:ext cx="6442549" cy="39841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F124135-A56C-5DCD-62FB-D8A479865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0" y="3088316"/>
            <a:ext cx="4972049" cy="24336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C5B714-ED49-44D5-017F-71545BAA22F8}"/>
              </a:ext>
            </a:extLst>
          </p:cNvPr>
          <p:cNvSpPr txBox="1"/>
          <p:nvPr/>
        </p:nvSpPr>
        <p:spPr>
          <a:xfrm>
            <a:off x="8468882" y="1359699"/>
            <a:ext cx="276659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Demonstration, we could filter conditional depth outliers for any well log.</a:t>
            </a:r>
            <a:endParaRPr lang="uk-UA" sz="1400" dirty="0" err="1"/>
          </a:p>
        </p:txBody>
      </p:sp>
    </p:spTree>
    <p:extLst>
      <p:ext uri="{BB962C8B-B14F-4D97-AF65-F5344CB8AC3E}">
        <p14:creationId xmlns:p14="http://schemas.microsoft.com/office/powerpoint/2010/main" val="214794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Data Filtering – Depth Outliers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922B9-6484-4504-87AA-15864D166C59}"/>
              </a:ext>
            </a:extLst>
          </p:cNvPr>
          <p:cNvSpPr txBox="1"/>
          <p:nvPr/>
        </p:nvSpPr>
        <p:spPr>
          <a:xfrm>
            <a:off x="7500947" y="6063291"/>
            <a:ext cx="3448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Filtered well data depth conditional distributions</a:t>
            </a:r>
            <a:r>
              <a:rPr lang="en-US" sz="1200" b="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1572208" y="6036542"/>
            <a:ext cx="2845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Filtered well data depth 2D histograms.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2137E3-F156-54B7-750A-7BA147C20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288" y="1296808"/>
            <a:ext cx="5924989" cy="47424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0B373A-5357-EF95-6789-EDA82B744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85" y="1248222"/>
            <a:ext cx="4926145" cy="47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017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4283931" cy="648111"/>
          </a:xfrm>
        </p:spPr>
        <p:txBody>
          <a:bodyPr/>
          <a:lstStyle/>
          <a:p>
            <a:r>
              <a:rPr lang="en-US" dirty="0"/>
              <a:t>Well Data Filtering – Depth Outliers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1898363" y="5964063"/>
            <a:ext cx="295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dirty="0"/>
              <a:t>Matrix scatter plot, retained (yellow), removed (red).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932821-6105-FE5C-24C4-82B5D74BF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787" y="100012"/>
            <a:ext cx="701992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98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350687"/>
            <a:ext cx="4090419" cy="1052409"/>
          </a:xfrm>
        </p:spPr>
        <p:txBody>
          <a:bodyPr/>
          <a:lstStyle/>
          <a:p>
            <a:r>
              <a:rPr lang="en-US" sz="1800" dirty="0"/>
              <a:t> Filters #1, #2 and #3 combined</a:t>
            </a:r>
          </a:p>
          <a:p>
            <a:endParaRPr lang="en-US" sz="1800" dirty="0"/>
          </a:p>
          <a:p>
            <a:pPr lvl="1"/>
            <a:r>
              <a:rPr lang="en-US" sz="1800" dirty="0"/>
              <a:t>Using OR operator, remove any well data identified by any filter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Data Filtering – Combined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2F13FF-D96D-2ADC-2699-3DAFFAB35A8D}"/>
              </a:ext>
            </a:extLst>
          </p:cNvPr>
          <p:cNvSpPr txBox="1"/>
          <p:nvPr/>
        </p:nvSpPr>
        <p:spPr>
          <a:xfrm>
            <a:off x="205721" y="5577938"/>
            <a:ext cx="5142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Filter #3 retained (left), removed (center), and proportion removed (right).</a:t>
            </a:r>
            <a:endParaRPr lang="en-US" sz="1200" b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98C20C-CF86-E196-60B3-078A9F053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4" y="3165261"/>
            <a:ext cx="4919867" cy="2434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EB9257-45D7-DE60-CB49-7AE08BC10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226" y="688864"/>
            <a:ext cx="5629530" cy="53753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1C8268-2AF5-CE1F-6D30-5F5BB0222892}"/>
              </a:ext>
            </a:extLst>
          </p:cNvPr>
          <p:cNvSpPr txBox="1"/>
          <p:nvPr/>
        </p:nvSpPr>
        <p:spPr>
          <a:xfrm>
            <a:off x="6919070" y="6063291"/>
            <a:ext cx="3716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Retained data 2D histogram for all filters combined.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148371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Data Filtering – Combined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922B9-6484-4504-87AA-15864D166C59}"/>
              </a:ext>
            </a:extLst>
          </p:cNvPr>
          <p:cNvSpPr txBox="1"/>
          <p:nvPr/>
        </p:nvSpPr>
        <p:spPr>
          <a:xfrm>
            <a:off x="7500947" y="6063291"/>
            <a:ext cx="34483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Filtered well data depth conditional distributions</a:t>
            </a:r>
            <a:r>
              <a:rPr lang="en-US" sz="1200" b="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1572208" y="6036542"/>
            <a:ext cx="2845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Filtered well data depth 2D histograms.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16A5C-11CA-C03D-EAD8-4B7A42FFF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53" y="1223447"/>
            <a:ext cx="6069915" cy="48432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4E61D3-6493-9B30-5F5C-BF5293883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62" y="1322658"/>
            <a:ext cx="4872137" cy="46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73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9" y="651300"/>
            <a:ext cx="4283931" cy="648111"/>
          </a:xfrm>
        </p:spPr>
        <p:txBody>
          <a:bodyPr/>
          <a:lstStyle/>
          <a:p>
            <a:r>
              <a:rPr lang="en-US" dirty="0"/>
              <a:t>Well Data Filtering – Combined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1898363" y="5964063"/>
            <a:ext cx="295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dirty="0"/>
              <a:t>Matrix scatter plot, retained (yellow), removed (red).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6B024-72C8-1A78-E84B-C3B343DBE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970" y="119062"/>
            <a:ext cx="709612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972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40" y="1506478"/>
            <a:ext cx="5910672" cy="448781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Machine learning-based gamma ray prediction, fast attempt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Analytics and Data Visualization Methods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8291AE-D801-42A8-83E4-DF5FAA6F0359}"/>
              </a:ext>
            </a:extLst>
          </p:cNvPr>
          <p:cNvSpPr/>
          <p:nvPr/>
        </p:nvSpPr>
        <p:spPr>
          <a:xfrm>
            <a:off x="7211081" y="1837005"/>
            <a:ext cx="3517641" cy="9797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Basin Scale CCUS Spatial  Data Analytics and Modeling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AAEB3C-DFCF-43FC-A0A0-606B1AE1A89D}"/>
              </a:ext>
            </a:extLst>
          </p:cNvPr>
          <p:cNvSpPr/>
          <p:nvPr/>
        </p:nvSpPr>
        <p:spPr>
          <a:xfrm>
            <a:off x="7223519" y="3221046"/>
            <a:ext cx="3517641" cy="9797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Basin Scale CCUS Feature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552B97-D024-4B86-926C-66C0A29F2EBD}"/>
              </a:ext>
            </a:extLst>
          </p:cNvPr>
          <p:cNvSpPr/>
          <p:nvPr/>
        </p:nvSpPr>
        <p:spPr>
          <a:xfrm>
            <a:off x="7217298" y="4605087"/>
            <a:ext cx="3517641" cy="9797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Basin Scale CCUS Potential Maps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EA0E9B-E6AA-4EF4-B1E8-368901AFE318}"/>
              </a:ext>
            </a:extLst>
          </p:cNvPr>
          <p:cNvCxnSpPr/>
          <p:nvPr/>
        </p:nvCxnSpPr>
        <p:spPr>
          <a:xfrm>
            <a:off x="8937243" y="2816719"/>
            <a:ext cx="0" cy="40432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2EC154-8041-4F64-85E2-6FE28F21F60A}"/>
              </a:ext>
            </a:extLst>
          </p:cNvPr>
          <p:cNvCxnSpPr/>
          <p:nvPr/>
        </p:nvCxnSpPr>
        <p:spPr>
          <a:xfrm>
            <a:off x="8940351" y="4200760"/>
            <a:ext cx="0" cy="40432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669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350687"/>
            <a:ext cx="10739047" cy="1052409"/>
          </a:xfrm>
        </p:spPr>
        <p:txBody>
          <a:bodyPr/>
          <a:lstStyle/>
          <a:p>
            <a:r>
              <a:rPr lang="en-US" sz="1800" dirty="0"/>
              <a:t>spontaneous potential (SP) well log depth trend model and calculation of a stationary residual to inform gamma ray (GR)</a:t>
            </a:r>
          </a:p>
          <a:p>
            <a:endParaRPr lang="en-US" sz="1800" dirty="0"/>
          </a:p>
          <a:p>
            <a:r>
              <a:rPr lang="en-US" sz="1800" dirty="0"/>
              <a:t>Take the combined filtered data and ‘fast attempt’ gamma ray prediction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Ray Imputation – Fast Attempt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938402" y="5984097"/>
            <a:ext cx="10862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/>
              <a:t>Conditional distributions for spontaneous potential vs. depth (left), model of expected SP as a function of depth (center), residual spontaneous potential (right).</a:t>
            </a:r>
            <a:endParaRPr lang="en-US" sz="1200" b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2B82A1-6778-22E9-C5CA-95F8A96F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61759"/>
            <a:ext cx="11582400" cy="3171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2A3B36-5BA9-CBCC-050D-F621ADD38821}"/>
              </a:ext>
            </a:extLst>
          </p:cNvPr>
          <p:cNvSpPr txBox="1"/>
          <p:nvPr/>
        </p:nvSpPr>
        <p:spPr>
          <a:xfrm>
            <a:off x="6138517" y="3068809"/>
            <a:ext cx="1544150" cy="21544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SP depth trend</a:t>
            </a:r>
            <a:endParaRPr lang="uk-UA" sz="1400" dirty="0" err="1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860EDA0-61F7-3244-A618-6990936883AF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910592" y="3284253"/>
            <a:ext cx="498612" cy="1680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F70AD8-DDF7-CADA-2092-0229069A8793}"/>
              </a:ext>
            </a:extLst>
          </p:cNvPr>
          <p:cNvCxnSpPr>
            <a:cxnSpLocks/>
          </p:cNvCxnSpPr>
          <p:nvPr/>
        </p:nvCxnSpPr>
        <p:spPr>
          <a:xfrm flipH="1">
            <a:off x="5802594" y="3296206"/>
            <a:ext cx="1107996" cy="1307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72FE2D-6BA8-9AB8-C048-E8DF82DD6A17}"/>
              </a:ext>
            </a:extLst>
          </p:cNvPr>
          <p:cNvSpPr txBox="1"/>
          <p:nvPr/>
        </p:nvSpPr>
        <p:spPr>
          <a:xfrm>
            <a:off x="8897385" y="2392266"/>
            <a:ext cx="2016007" cy="21544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SP depth detrended</a:t>
            </a:r>
            <a:endParaRPr lang="uk-UA" sz="1400" dirty="0" err="1"/>
          </a:p>
        </p:txBody>
      </p:sp>
    </p:spTree>
    <p:extLst>
      <p:ext uri="{BB962C8B-B14F-4D97-AF65-F5344CB8AC3E}">
        <p14:creationId xmlns:p14="http://schemas.microsoft.com/office/powerpoint/2010/main" val="558444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0748F37-8422-D93F-4BC5-E043ECA0C3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IMAGE Tradeshow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0A617E64-8337-7B6C-68B6-97AD9BE39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799" y="3474720"/>
            <a:ext cx="7187184" cy="191008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/>
              <a:t>Michael J. Pyrcz, Associate Professor 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/>
              <a:t>Cockrell School of Engineering and Jackson School of Geosciences, The University of Texas at Austin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/>
              <a:t> 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/>
              <a:t>Murray Christie, Executive Director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/>
              <a:t>Geoscience &amp; Engineering Commercialization, Energy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A553AE5-D75D-4EF3-B292-8AA8BF42D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76E7ED-B229-4629-9527-58412EE7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12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350687"/>
            <a:ext cx="10739047" cy="1052409"/>
          </a:xfrm>
        </p:spPr>
        <p:txBody>
          <a:bodyPr/>
          <a:lstStyle/>
          <a:p>
            <a:r>
              <a:rPr lang="en-US" sz="1800"/>
              <a:t>spontaneous potential (SP) residual does not have a significant relationship with gamma ray, not currently suitable for imputation.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Ray Imputation – Fast Attempt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3488377" y="6187699"/>
            <a:ext cx="5248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Conditional distributions for gamma ray vs. spontaneous potential residual.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190BF2-FD1A-99EC-6EAA-A1B15BF61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5" y="1834724"/>
            <a:ext cx="58102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81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350687"/>
            <a:ext cx="10739047" cy="1052409"/>
          </a:xfrm>
        </p:spPr>
        <p:txBody>
          <a:bodyPr/>
          <a:lstStyle/>
          <a:p>
            <a:r>
              <a:rPr lang="en-US" sz="1800" dirty="0"/>
              <a:t>First pass to check for pairwise relationships between potential predictor features and gamma ray.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Ray Modeling – Fast Attempt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234677" y="5497424"/>
            <a:ext cx="2338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Conditional distributions, one-at-a-time for gamma ray given each potential predictor feature</a:t>
            </a:r>
            <a:r>
              <a:rPr lang="en-US" sz="1200" b="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E3AE88-1F96-9E7E-47C0-77007C687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421" y="2161794"/>
            <a:ext cx="5943761" cy="427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67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350687"/>
            <a:ext cx="10739047" cy="1052409"/>
          </a:xfrm>
        </p:spPr>
        <p:txBody>
          <a:bodyPr/>
          <a:lstStyle/>
          <a:p>
            <a:r>
              <a:rPr lang="en-US" sz="1800" dirty="0"/>
              <a:t>Check pairwise correlations and mutual information between all features.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Ray Modeling – Fast Attempt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47146F-2F01-A462-D3A0-B91D51067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040" y="1650065"/>
            <a:ext cx="8345273" cy="45232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870106" y="5505173"/>
            <a:ext cx="2144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Correlation and delta correlation matrices</a:t>
            </a:r>
            <a:r>
              <a:rPr lang="en-US" sz="1200" b="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F27C85-AFCE-9FB8-620A-3A618B466551}"/>
              </a:ext>
            </a:extLst>
          </p:cNvPr>
          <p:cNvSpPr txBox="1"/>
          <p:nvPr/>
        </p:nvSpPr>
        <p:spPr>
          <a:xfrm>
            <a:off x="6386348" y="6188027"/>
            <a:ext cx="2774744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Confounding features are disrupting RHOB-</a:t>
            </a:r>
            <a:r>
              <a:rPr lang="en-US" sz="1400" dirty="0" err="1"/>
              <a:t>DT_m</a:t>
            </a:r>
            <a:r>
              <a:rPr lang="en-US" sz="1400" dirty="0"/>
              <a:t> and RHOB-NPHI correlation.</a:t>
            </a:r>
            <a:endParaRPr lang="uk-UA" sz="1400" dirty="0" err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BC4D69-D313-DDD6-70B9-1741924C5C2E}"/>
              </a:ext>
            </a:extLst>
          </p:cNvPr>
          <p:cNvCxnSpPr>
            <a:cxnSpLocks/>
          </p:cNvCxnSpPr>
          <p:nvPr/>
        </p:nvCxnSpPr>
        <p:spPr>
          <a:xfrm flipH="1" flipV="1">
            <a:off x="7383566" y="5033473"/>
            <a:ext cx="546932" cy="11471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FD50F14-D3AC-2060-0A08-F25FB3E4663D}"/>
              </a:ext>
            </a:extLst>
          </p:cNvPr>
          <p:cNvCxnSpPr>
            <a:cxnSpLocks/>
          </p:cNvCxnSpPr>
          <p:nvPr/>
        </p:nvCxnSpPr>
        <p:spPr>
          <a:xfrm flipH="1" flipV="1">
            <a:off x="7657032" y="5033473"/>
            <a:ext cx="273466" cy="11194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8140C76-6940-7D63-0F41-CCB16A97A794}"/>
              </a:ext>
            </a:extLst>
          </p:cNvPr>
          <p:cNvSpPr txBox="1"/>
          <p:nvPr/>
        </p:nvSpPr>
        <p:spPr>
          <a:xfrm>
            <a:off x="9196493" y="6186604"/>
            <a:ext cx="2774744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Nonlinearity are disrupting RHOB-</a:t>
            </a:r>
            <a:r>
              <a:rPr lang="en-US" sz="1400" dirty="0" err="1"/>
              <a:t>DT_m</a:t>
            </a:r>
            <a:r>
              <a:rPr lang="en-US" sz="1400" dirty="0"/>
              <a:t> and RHOB-NPHI correlation.</a:t>
            </a:r>
            <a:endParaRPr lang="uk-UA" sz="1400" dirty="0" err="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9C2CC7-514B-2657-0BE8-3718C137F818}"/>
              </a:ext>
            </a:extLst>
          </p:cNvPr>
          <p:cNvCxnSpPr>
            <a:cxnSpLocks/>
          </p:cNvCxnSpPr>
          <p:nvPr/>
        </p:nvCxnSpPr>
        <p:spPr>
          <a:xfrm flipH="1" flipV="1">
            <a:off x="9443103" y="5082919"/>
            <a:ext cx="1297540" cy="10963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5159F0-C5AC-28D0-15CC-9D5A64C74CC7}"/>
              </a:ext>
            </a:extLst>
          </p:cNvPr>
          <p:cNvCxnSpPr>
            <a:cxnSpLocks/>
          </p:cNvCxnSpPr>
          <p:nvPr/>
        </p:nvCxnSpPr>
        <p:spPr>
          <a:xfrm flipH="1" flipV="1">
            <a:off x="9750751" y="5075561"/>
            <a:ext cx="989892" cy="10758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229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350687"/>
            <a:ext cx="10739047" cy="1052409"/>
          </a:xfrm>
        </p:spPr>
        <p:txBody>
          <a:bodyPr/>
          <a:lstStyle/>
          <a:p>
            <a:r>
              <a:rPr lang="en-US" sz="1800" dirty="0"/>
              <a:t>Check pairwise correlations and mutual information between all features.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Ray Modeling – Fast Attempt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1757575" y="5078967"/>
            <a:ext cx="8676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Feature importance by correlation and mutual information</a:t>
            </a:r>
            <a:r>
              <a:rPr lang="en-US" sz="1200" b="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B20E79-7869-EA99-85BF-0C446BFD5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976437"/>
            <a:ext cx="103917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63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350687"/>
            <a:ext cx="10739047" cy="1052409"/>
          </a:xfrm>
        </p:spPr>
        <p:txBody>
          <a:bodyPr/>
          <a:lstStyle/>
          <a:p>
            <a:r>
              <a:rPr lang="en-US" sz="1800" dirty="0"/>
              <a:t>Random forest model to predict gamma ray from spontaneous potential, sonic, density, neutron porosity.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Ray Modeling – Fast Attempt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1757575" y="5660154"/>
            <a:ext cx="8676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Feature importance (left) and model cross validation (right)</a:t>
            </a:r>
            <a:r>
              <a:rPr lang="en-US" sz="1200" b="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C98344-7A9B-E871-AB44-B9F7678A0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551" y="1944641"/>
            <a:ext cx="9143786" cy="37155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82550A-D729-B52B-D6A9-31A9518E3E61}"/>
              </a:ext>
            </a:extLst>
          </p:cNvPr>
          <p:cNvSpPr txBox="1"/>
          <p:nvPr/>
        </p:nvSpPr>
        <p:spPr>
          <a:xfrm>
            <a:off x="920558" y="5520284"/>
            <a:ext cx="2531942" cy="8617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SP residual is top feature, then RHOB, </a:t>
            </a:r>
            <a:r>
              <a:rPr lang="en-US" sz="1400" dirty="0" err="1"/>
              <a:t>DT_m</a:t>
            </a:r>
            <a:r>
              <a:rPr lang="en-US" sz="1400" dirty="0"/>
              <a:t> and NPHI.</a:t>
            </a:r>
          </a:p>
          <a:p>
            <a:pPr algn="ctr"/>
            <a:r>
              <a:rPr lang="en-US" sz="1400" dirty="0"/>
              <a:t>This agrees with mutual information!</a:t>
            </a:r>
            <a:endParaRPr lang="uk-UA" sz="1400" dirty="0" err="1"/>
          </a:p>
        </p:txBody>
      </p:sp>
    </p:spTree>
    <p:extLst>
      <p:ext uri="{BB962C8B-B14F-4D97-AF65-F5344CB8AC3E}">
        <p14:creationId xmlns:p14="http://schemas.microsoft.com/office/powerpoint/2010/main" val="194684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350687"/>
            <a:ext cx="10739047" cy="1052409"/>
          </a:xfrm>
        </p:spPr>
        <p:txBody>
          <a:bodyPr/>
          <a:lstStyle/>
          <a:p>
            <a:r>
              <a:rPr lang="en-US" sz="1800" dirty="0"/>
              <a:t>Random forest model to predict gamma ray from spontaneous potential, sonic, density, neutron porosity.</a:t>
            </a:r>
          </a:p>
          <a:p>
            <a:pPr lvl="1"/>
            <a:r>
              <a:rPr lang="en-US" sz="1800" dirty="0"/>
              <a:t>Enhanced modeling checking to identify global and conditional bias.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Ray Modeling – Fast Attempt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1791759" y="6105839"/>
            <a:ext cx="8676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Model cross validation scatter plot (left) and model cross validation 2D histogram (right)</a:t>
            </a:r>
            <a:r>
              <a:rPr lang="en-US" sz="1200" b="0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BABBA9-3100-FCF4-6830-5DA910486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88" y="2169004"/>
            <a:ext cx="9534525" cy="3914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4527B3-1EB7-FD92-8597-6617ED545BC0}"/>
              </a:ext>
            </a:extLst>
          </p:cNvPr>
          <p:cNvSpPr txBox="1"/>
          <p:nvPr/>
        </p:nvSpPr>
        <p:spPr>
          <a:xfrm>
            <a:off x="8218663" y="4858069"/>
            <a:ext cx="166735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Conditional bias, suggesting slight underfit.</a:t>
            </a:r>
            <a:endParaRPr lang="uk-UA" sz="1400" dirty="0" err="1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420C831-7A0F-C92C-4632-0EA8EEDBC5B3}"/>
              </a:ext>
            </a:extLst>
          </p:cNvPr>
          <p:cNvCxnSpPr>
            <a:cxnSpLocks/>
          </p:cNvCxnSpPr>
          <p:nvPr/>
        </p:nvCxnSpPr>
        <p:spPr>
          <a:xfrm flipH="1" flipV="1">
            <a:off x="8366333" y="4600564"/>
            <a:ext cx="728737" cy="2574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6A599DD-0C2F-AB6D-E60F-2045506611A3}"/>
              </a:ext>
            </a:extLst>
          </p:cNvPr>
          <p:cNvSpPr/>
          <p:nvPr/>
        </p:nvSpPr>
        <p:spPr>
          <a:xfrm rot="3278756">
            <a:off x="7672627" y="3774329"/>
            <a:ext cx="426350" cy="16237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300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350687"/>
            <a:ext cx="10739047" cy="1052409"/>
          </a:xfrm>
        </p:spPr>
        <p:txBody>
          <a:bodyPr/>
          <a:lstStyle/>
          <a:p>
            <a:r>
              <a:rPr lang="en-US" sz="1800" dirty="0"/>
              <a:t>Random forest model to predict gamma ray from spontaneous potential, sonic, density, neutron porosity.</a:t>
            </a:r>
          </a:p>
          <a:p>
            <a:pPr lvl="1"/>
            <a:r>
              <a:rPr lang="en-US" sz="1800" dirty="0"/>
              <a:t>Enhanced modeling checking to identify global and conditional bias.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Ray Modeling – Fast Attempt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1791759" y="6105839"/>
            <a:ext cx="8676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Model cross validation scatter plot (left) and model cross validation 2D histogram (right)</a:t>
            </a:r>
            <a:r>
              <a:rPr lang="en-US" sz="1200" b="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EE9C8-E877-555B-C921-FDF5262B5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594" y="2143342"/>
            <a:ext cx="9620250" cy="3924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C4D3EF-DBE0-D7B4-EABC-C211B58E6F60}"/>
              </a:ext>
            </a:extLst>
          </p:cNvPr>
          <p:cNvSpPr txBox="1"/>
          <p:nvPr/>
        </p:nvSpPr>
        <p:spPr>
          <a:xfrm>
            <a:off x="4269207" y="3195751"/>
            <a:ext cx="1667355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Regression to mean, reduction in prediction variance.</a:t>
            </a:r>
            <a:endParaRPr lang="uk-UA" sz="1400" dirty="0" err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29B514-206A-B5B1-E9A0-B7BA6EB6E78C}"/>
              </a:ext>
            </a:extLst>
          </p:cNvPr>
          <p:cNvCxnSpPr>
            <a:cxnSpLocks/>
          </p:cNvCxnSpPr>
          <p:nvPr/>
        </p:nvCxnSpPr>
        <p:spPr>
          <a:xfrm flipH="1">
            <a:off x="4269207" y="3844088"/>
            <a:ext cx="806858" cy="10013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623F2C6-5405-CC7E-5608-AA1D9CF7E97B}"/>
              </a:ext>
            </a:extLst>
          </p:cNvPr>
          <p:cNvSpPr/>
          <p:nvPr/>
        </p:nvSpPr>
        <p:spPr>
          <a:xfrm rot="438420">
            <a:off x="9328161" y="2477535"/>
            <a:ext cx="1035201" cy="16237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5016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40" y="1506478"/>
            <a:ext cx="5910672" cy="448781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Conditional spontaneous potential-based sand and shale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Analytics and Data Visualization Methods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8291AE-D801-42A8-83E4-DF5FAA6F0359}"/>
              </a:ext>
            </a:extLst>
          </p:cNvPr>
          <p:cNvSpPr/>
          <p:nvPr/>
        </p:nvSpPr>
        <p:spPr>
          <a:xfrm>
            <a:off x="7211081" y="1837005"/>
            <a:ext cx="3517641" cy="9797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Basin Scale CCUS Spatial  Data Analytics and Modeling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AAEB3C-DFCF-43FC-A0A0-606B1AE1A89D}"/>
              </a:ext>
            </a:extLst>
          </p:cNvPr>
          <p:cNvSpPr/>
          <p:nvPr/>
        </p:nvSpPr>
        <p:spPr>
          <a:xfrm>
            <a:off x="7223519" y="3221046"/>
            <a:ext cx="3517641" cy="9797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Basin Scale CCUS Feature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552B97-D024-4B86-926C-66C0A29F2EBD}"/>
              </a:ext>
            </a:extLst>
          </p:cNvPr>
          <p:cNvSpPr/>
          <p:nvPr/>
        </p:nvSpPr>
        <p:spPr>
          <a:xfrm>
            <a:off x="7217298" y="4605087"/>
            <a:ext cx="3517641" cy="9797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Basin Scale CCUS Potential Maps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EA0E9B-E6AA-4EF4-B1E8-368901AFE318}"/>
              </a:ext>
            </a:extLst>
          </p:cNvPr>
          <p:cNvCxnSpPr/>
          <p:nvPr/>
        </p:nvCxnSpPr>
        <p:spPr>
          <a:xfrm>
            <a:off x="8937243" y="2816719"/>
            <a:ext cx="0" cy="40432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2EC154-8041-4F64-85E2-6FE28F21F60A}"/>
              </a:ext>
            </a:extLst>
          </p:cNvPr>
          <p:cNvCxnSpPr/>
          <p:nvPr/>
        </p:nvCxnSpPr>
        <p:spPr>
          <a:xfrm>
            <a:off x="8940351" y="4200760"/>
            <a:ext cx="0" cy="40432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78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350687"/>
            <a:ext cx="10739047" cy="1052409"/>
          </a:xfrm>
        </p:spPr>
        <p:txBody>
          <a:bodyPr/>
          <a:lstStyle/>
          <a:p>
            <a:r>
              <a:rPr lang="en-US" sz="1800" dirty="0"/>
              <a:t>Back up to caliper only filter and attempt a sand and shale split on spontaneous potential residual</a:t>
            </a:r>
          </a:p>
          <a:p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Filter outlier caliper values from wells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Trend model SP by depth and detrend to calculate </a:t>
            </a:r>
            <a:r>
              <a:rPr lang="en-US" sz="1800" dirty="0" err="1"/>
              <a:t>SP_Res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Classify Facies:</a:t>
            </a:r>
          </a:p>
          <a:p>
            <a:pPr lvl="1"/>
            <a:r>
              <a:rPr lang="en-US" sz="1800" dirty="0"/>
              <a:t>P0   -  P10   conditional to depth: Sand</a:t>
            </a:r>
          </a:p>
          <a:p>
            <a:pPr lvl="1"/>
            <a:r>
              <a:rPr lang="en-US" sz="1800" dirty="0"/>
              <a:t>P90 -  P100 conditional to depth: Shale</a:t>
            </a:r>
          </a:p>
          <a:p>
            <a:pPr lvl="1"/>
            <a:r>
              <a:rPr lang="en-US" sz="1800" dirty="0"/>
              <a:t>P10 -  P90   conditional to depth: Mixed</a:t>
            </a:r>
          </a:p>
          <a:p>
            <a:pPr lvl="1"/>
            <a:endParaRPr lang="en-US" sz="1800" dirty="0"/>
          </a:p>
          <a:p>
            <a:r>
              <a:rPr lang="en-US" sz="1800" dirty="0"/>
              <a:t>Given this model applies conditional probabilities by depth the model is depth-wise heteroscedastic as it accounts for observed changes in variance of SP residual over depth.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Ray Modeling – Sand and Shale Model</a:t>
            </a:r>
          </a:p>
        </p:txBody>
      </p:sp>
    </p:spTree>
    <p:extLst>
      <p:ext uri="{BB962C8B-B14F-4D97-AF65-F5344CB8AC3E}">
        <p14:creationId xmlns:p14="http://schemas.microsoft.com/office/powerpoint/2010/main" val="2421070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350687"/>
            <a:ext cx="10739047" cy="1052409"/>
          </a:xfrm>
        </p:spPr>
        <p:txBody>
          <a:bodyPr/>
          <a:lstStyle/>
          <a:p>
            <a:r>
              <a:rPr lang="en-US" sz="1800" dirty="0"/>
              <a:t>Back up to caliper only filter and attempt a sand and shale split on spontaneous potential residual</a:t>
            </a:r>
          </a:p>
          <a:p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Filter outlier caliper values from wells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Ray Modeling – Sand and Shale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B01C14-F034-0398-FED8-9DF15921B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414" y="2394415"/>
            <a:ext cx="6390954" cy="39732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75A2D6-9F4C-1A85-3114-C64DFA3E2804}"/>
              </a:ext>
            </a:extLst>
          </p:cNvPr>
          <p:cNvSpPr txBox="1"/>
          <p:nvPr/>
        </p:nvSpPr>
        <p:spPr>
          <a:xfrm>
            <a:off x="4189460" y="6359131"/>
            <a:ext cx="4685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Filter all well data (left) to remove outlier caliper measures (right)</a:t>
            </a:r>
            <a:r>
              <a:rPr lang="en-US" sz="1200" b="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3AAABB-E968-C04F-64A4-3DD3DDBC0384}"/>
              </a:ext>
            </a:extLst>
          </p:cNvPr>
          <p:cNvSpPr txBox="1"/>
          <p:nvPr/>
        </p:nvSpPr>
        <p:spPr>
          <a:xfrm>
            <a:off x="9638731" y="3686467"/>
            <a:ext cx="166735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Alpha level of 20%, P10/P90 selected for caliper outliers</a:t>
            </a:r>
            <a:endParaRPr lang="uk-UA" sz="1400" dirty="0" err="1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E4C2DD3-D563-F85F-B720-7870C66C88CF}"/>
              </a:ext>
            </a:extLst>
          </p:cNvPr>
          <p:cNvCxnSpPr>
            <a:cxnSpLocks/>
          </p:cNvCxnSpPr>
          <p:nvPr/>
        </p:nvCxnSpPr>
        <p:spPr>
          <a:xfrm flipH="1" flipV="1">
            <a:off x="9386082" y="3171532"/>
            <a:ext cx="666572" cy="5149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51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622425"/>
            <a:ext cx="11285978" cy="4487818"/>
          </a:xfrm>
        </p:spPr>
        <p:txBody>
          <a:bodyPr/>
          <a:lstStyle/>
          <a:p>
            <a:r>
              <a:rPr lang="en-US" sz="1800" dirty="0"/>
              <a:t>Robust Data Analytics and Machine Learning Workflow for Basin-Scale Carbon Storage Potential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Challenges:</a:t>
            </a:r>
          </a:p>
          <a:p>
            <a:endParaRPr lang="en-US" sz="1800" dirty="0"/>
          </a:p>
          <a:p>
            <a:r>
              <a:rPr lang="en-US" sz="1800" dirty="0"/>
              <a:t>Combining multiple data sources?</a:t>
            </a:r>
          </a:p>
          <a:p>
            <a:endParaRPr lang="en-US" sz="1800" dirty="0"/>
          </a:p>
          <a:p>
            <a:r>
              <a:rPr lang="en-US" sz="1800" dirty="0"/>
              <a:t>Big data analytics, visualization and domain expertise driven-insights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What matters? Advanced feature selection.</a:t>
            </a:r>
          </a:p>
          <a:p>
            <a:endParaRPr lang="en-US" sz="1800" dirty="0"/>
          </a:p>
          <a:p>
            <a:r>
              <a:rPr lang="en-US" sz="1800" dirty="0"/>
              <a:t>Consistent mapping of CS potential?</a:t>
            </a:r>
          </a:p>
          <a:p>
            <a:endParaRPr lang="en-US" sz="1800" dirty="0"/>
          </a:p>
          <a:p>
            <a:pPr marL="0" indent="0" algn="ctr">
              <a:buNone/>
            </a:pPr>
            <a:r>
              <a:rPr lang="en-US" sz="1800" i="1" dirty="0"/>
              <a:t>Improved data analytics for new insights and optimum development.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560484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350687"/>
            <a:ext cx="10739047" cy="1052409"/>
          </a:xfrm>
        </p:spPr>
        <p:txBody>
          <a:bodyPr/>
          <a:lstStyle/>
          <a:p>
            <a:r>
              <a:rPr lang="en-US" sz="1800" dirty="0"/>
              <a:t>Back up to caliper only filter and attempt a sand and shale split on spontaneous potential residual</a:t>
            </a:r>
          </a:p>
          <a:p>
            <a:endParaRPr lang="en-US" sz="1800" dirty="0"/>
          </a:p>
          <a:p>
            <a:pPr marL="342900" indent="-342900">
              <a:buFont typeface="+mj-lt"/>
              <a:buAutoNum type="arabicPeriod" startAt="2"/>
            </a:pPr>
            <a:r>
              <a:rPr lang="en-US" sz="1800" dirty="0"/>
              <a:t>Trend model SP by depth and detrend to calculate </a:t>
            </a:r>
            <a:r>
              <a:rPr lang="en-US" sz="1800" dirty="0" err="1"/>
              <a:t>SP_Res</a:t>
            </a:r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Ray Modeling – Sand and Shale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D328D-08D5-71F7-9057-86128F167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678080"/>
            <a:ext cx="11372850" cy="31527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725D1-FEBD-4246-0D77-B99DB3B42397}"/>
              </a:ext>
            </a:extLst>
          </p:cNvPr>
          <p:cNvSpPr txBox="1"/>
          <p:nvPr/>
        </p:nvSpPr>
        <p:spPr>
          <a:xfrm>
            <a:off x="938402" y="5984097"/>
            <a:ext cx="10862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/>
              <a:t>Conditional distributions for spontaneous potential vs. depth (left), model of expected SP as a function of depth (center), residual spontaneous potential (right).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474055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350687"/>
            <a:ext cx="10739047" cy="1052409"/>
          </a:xfrm>
        </p:spPr>
        <p:txBody>
          <a:bodyPr/>
          <a:lstStyle/>
          <a:p>
            <a:r>
              <a:rPr lang="en-US" sz="1800" dirty="0"/>
              <a:t>Back up to caliper only filter and attempt a sand and shale split on spontaneous potential residual</a:t>
            </a:r>
          </a:p>
          <a:p>
            <a:endParaRPr lang="en-US" sz="1800" dirty="0"/>
          </a:p>
          <a:p>
            <a:pPr marL="342900" indent="-342900">
              <a:buFont typeface="+mj-lt"/>
              <a:buAutoNum type="arabicPeriod" startAt="3"/>
            </a:pPr>
            <a:r>
              <a:rPr lang="en-US" sz="1800" dirty="0"/>
              <a:t>Classify Facies:</a:t>
            </a:r>
          </a:p>
          <a:p>
            <a:pPr lvl="1"/>
            <a:r>
              <a:rPr lang="en-US" sz="1800" dirty="0"/>
              <a:t>P0   -  P10   conditional to depth: Sand</a:t>
            </a:r>
          </a:p>
          <a:p>
            <a:pPr lvl="1"/>
            <a:r>
              <a:rPr lang="en-US" sz="1800" dirty="0"/>
              <a:t>P90 -  P100 conditional to depth: Shale</a:t>
            </a:r>
          </a:p>
          <a:p>
            <a:pPr lvl="1"/>
            <a:r>
              <a:rPr lang="en-US" sz="1800" dirty="0"/>
              <a:t>P10 -  P90   conditional to depth: Mixed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Ray Modeling – Sand and Shale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6054277" y="5725138"/>
            <a:ext cx="5324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/>
              <a:t>Caliper</a:t>
            </a:r>
            <a:r>
              <a:rPr lang="en-US" sz="1200" dirty="0"/>
              <a:t> filtered wells residual spontaneous potential vs. depth with conditional probabilities and sand (yellow) and shale (brown) facies assignments. </a:t>
            </a:r>
            <a:endParaRPr lang="en-US" sz="12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B7395-92DF-7A63-C0D5-E8C2EA613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277" y="1678962"/>
            <a:ext cx="5124036" cy="4104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646DB1-79C8-1706-4EBD-230226068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702" y="3384996"/>
            <a:ext cx="3535535" cy="29046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25201E-DA49-A0FE-550A-29881F1E8690}"/>
              </a:ext>
            </a:extLst>
          </p:cNvPr>
          <p:cNvSpPr txBox="1"/>
          <p:nvPr/>
        </p:nvSpPr>
        <p:spPr>
          <a:xfrm>
            <a:off x="711437" y="6131106"/>
            <a:ext cx="480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Residual spontaneous potential with sand (yellow) and shale (brown) facies assignments. </a:t>
            </a:r>
            <a:endParaRPr lang="en-US" sz="12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327F7B-E1D8-DE4C-7CFD-28BBB7AE6E2E}"/>
              </a:ext>
            </a:extLst>
          </p:cNvPr>
          <p:cNvSpPr txBox="1"/>
          <p:nvPr/>
        </p:nvSpPr>
        <p:spPr>
          <a:xfrm>
            <a:off x="10235475" y="3942246"/>
            <a:ext cx="1667355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Filter on very low NPHI removes this data.</a:t>
            </a:r>
            <a:endParaRPr lang="uk-UA" sz="1400" dirty="0" err="1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72FB14-D2CA-D753-0977-F38702A67D0A}"/>
              </a:ext>
            </a:extLst>
          </p:cNvPr>
          <p:cNvCxnSpPr>
            <a:cxnSpLocks/>
          </p:cNvCxnSpPr>
          <p:nvPr/>
        </p:nvCxnSpPr>
        <p:spPr>
          <a:xfrm flipH="1" flipV="1">
            <a:off x="10400232" y="3429000"/>
            <a:ext cx="666572" cy="5149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3F4AA1A-E83D-3E67-791D-C7DD4C9A2849}"/>
              </a:ext>
            </a:extLst>
          </p:cNvPr>
          <p:cNvSpPr/>
          <p:nvPr/>
        </p:nvSpPr>
        <p:spPr>
          <a:xfrm rot="438420">
            <a:off x="9328161" y="2477535"/>
            <a:ext cx="1035201" cy="16237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1400" dirty="0" err="1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59B5C2-605B-61C4-5214-0400BE324A6A}"/>
              </a:ext>
            </a:extLst>
          </p:cNvPr>
          <p:cNvSpPr txBox="1"/>
          <p:nvPr/>
        </p:nvSpPr>
        <p:spPr>
          <a:xfrm>
            <a:off x="3743682" y="4297359"/>
            <a:ext cx="1667355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Overlap due to conditional to depth facies thresholds</a:t>
            </a:r>
            <a:endParaRPr lang="uk-UA" sz="1400" dirty="0" err="1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292E20-4F75-B077-1311-522CA7928D45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3452501" y="4943690"/>
            <a:ext cx="1124859" cy="781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56AFCD-0660-7106-55AD-F5ED7CBA99AB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2935833" y="4943690"/>
            <a:ext cx="1641527" cy="7814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636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350687"/>
            <a:ext cx="10739047" cy="1052409"/>
          </a:xfrm>
        </p:spPr>
        <p:txBody>
          <a:bodyPr/>
          <a:lstStyle/>
          <a:p>
            <a:r>
              <a:rPr lang="en-US" sz="1800" dirty="0"/>
              <a:t>Back up to caliper only filter and attempt a sand and shale split on spontaneous potential residual</a:t>
            </a:r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Gamma Ray Modeling – Sand and Shale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467161" y="5675965"/>
            <a:ext cx="3036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Matrix scatter plot of caliper filtered data with facies assignment, sand (yellow), shale (brown) and mixed (grey).</a:t>
            </a:r>
            <a:endParaRPr lang="en-US" sz="12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4CF9B9-3931-4195-695C-9873D92B4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36" y="1675737"/>
            <a:ext cx="5161227" cy="48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94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094313"/>
            <a:ext cx="10739047" cy="1052409"/>
          </a:xfrm>
        </p:spPr>
        <p:txBody>
          <a:bodyPr/>
          <a:lstStyle/>
          <a:p>
            <a:r>
              <a:rPr lang="en-US" sz="1800" dirty="0"/>
              <a:t>Review of results</a:t>
            </a:r>
          </a:p>
          <a:p>
            <a:endParaRPr lang="en-US" sz="1800" dirty="0"/>
          </a:p>
          <a:p>
            <a:r>
              <a:rPr lang="en-US" sz="1800" dirty="0"/>
              <a:t>Machine learning model to predict sand and shale facies for automated classification of facies from well data</a:t>
            </a:r>
          </a:p>
          <a:p>
            <a:r>
              <a:rPr lang="en-US" sz="1800" dirty="0"/>
              <a:t>Modeling of SP/GR trends by-facies </a:t>
            </a:r>
          </a:p>
          <a:p>
            <a:r>
              <a:rPr lang="en-US" sz="1800" dirty="0"/>
              <a:t>Assess opportunities for dimensionality reduction, inferential machine learning</a:t>
            </a:r>
          </a:p>
          <a:p>
            <a:r>
              <a:rPr lang="en-US" sz="1800" dirty="0"/>
              <a:t>GR Normalization issue with every well, by logging run. Use wells nearby to detect, raster assist? Goal is to find best sand.</a:t>
            </a:r>
          </a:p>
          <a:p>
            <a:r>
              <a:rPr lang="en-US" sz="1800" dirty="0"/>
              <a:t>Identify baseline trends and baseline shifts, </a:t>
            </a:r>
          </a:p>
          <a:p>
            <a:r>
              <a:rPr lang="en-US" sz="1800" dirty="0"/>
              <a:t>Autoencoder, RNN detect artifacts (GR shifts) using multiple logs. </a:t>
            </a:r>
          </a:p>
          <a:p>
            <a:r>
              <a:rPr lang="en-US" sz="1800" dirty="0"/>
              <a:t>Discrepancy modeling, use physics + ML to impute and detect anomaly in well logs.</a:t>
            </a:r>
          </a:p>
          <a:p>
            <a:r>
              <a:rPr lang="en-US" sz="1800" dirty="0"/>
              <a:t>Spotfire to Python and R. Still use workbooks.</a:t>
            </a:r>
          </a:p>
          <a:p>
            <a:endParaRPr lang="en-US" sz="1800" dirty="0"/>
          </a:p>
          <a:p>
            <a:r>
              <a:rPr lang="en-US" sz="1800" dirty="0"/>
              <a:t>Step 1 – detect shifts, using spatial, then try </a:t>
            </a:r>
            <a:r>
              <a:rPr lang="en-US" sz="1800" dirty="0" err="1"/>
              <a:t>mutlivariate</a:t>
            </a:r>
            <a:r>
              <a:rPr lang="en-US" sz="1800" dirty="0"/>
              <a:t> (density, resistivity is best is best for shifts)</a:t>
            </a:r>
          </a:p>
          <a:p>
            <a:r>
              <a:rPr lang="en-US" sz="1800" dirty="0"/>
              <a:t>Step 2 – simple offset, or just detect the big sand, confident it is not a baseline shift! Image, CCS SPE conference.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S&amp;P Global Commodity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ECA43-56C5-A6DB-FD1D-D613167D6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182" y="239404"/>
            <a:ext cx="3039499" cy="291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57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3D8B2-EE43-B3BD-6BED-D0F80281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A9FE9-8F21-694B-6ADF-DA8548BF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C323946-1394-7C79-7530-B4F0C0E62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087" y="1450303"/>
            <a:ext cx="5737826" cy="3957394"/>
          </a:xfrm>
        </p:spPr>
        <p:txBody>
          <a:bodyPr anchor="ctr" anchorCtr="0"/>
          <a:lstStyle/>
          <a:p>
            <a:pPr algn="ctr"/>
            <a:r>
              <a:rPr lang="en-US" sz="6000" dirty="0"/>
              <a:t>Thank you!</a:t>
            </a:r>
            <a:br>
              <a:rPr lang="en-US" sz="6000" dirty="0"/>
            </a:br>
            <a:r>
              <a:rPr lang="en-US" sz="5400" dirty="0"/>
              <a:t> </a:t>
            </a:r>
            <a:r>
              <a:rPr lang="en-US" sz="3200" dirty="0">
                <a:solidFill>
                  <a:schemeClr val="accent1"/>
                </a:solidFill>
              </a:rPr>
              <a:t>Any Questions?</a:t>
            </a:r>
            <a:br>
              <a:rPr lang="en-US" sz="3200" dirty="0">
                <a:solidFill>
                  <a:schemeClr val="accent1"/>
                </a:solidFill>
              </a:rPr>
            </a:br>
            <a:endParaRPr 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6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292BC3D-AAFA-42E0-9D32-A1A0A2E32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48" y="2153540"/>
            <a:ext cx="4886484" cy="290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78D62D2F-37E4-4DCE-B718-3DA943CBC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38" y="239404"/>
            <a:ext cx="4543366" cy="578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258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40" y="1506478"/>
            <a:ext cx="5603012" cy="4487818"/>
          </a:xfrm>
        </p:spPr>
        <p:txBody>
          <a:bodyPr/>
          <a:lstStyle/>
          <a:p>
            <a:r>
              <a:rPr lang="en-US" sz="1800" dirty="0"/>
              <a:t>operational decisions required for CCUS potential assessment are improved with robust use of data analytics to address the challenges of multiscale, incomplete, biased, or uncertain data</a:t>
            </a:r>
          </a:p>
          <a:p>
            <a:endParaRPr lang="en-US" sz="1800" dirty="0"/>
          </a:p>
          <a:p>
            <a:r>
              <a:rPr lang="en-US" sz="1800" dirty="0"/>
              <a:t>integration of robust spatial data analytics, geostatistics and machine learning to support carbon storage potential in the Gulf of Mexico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Opportunities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8291AE-D801-42A8-83E4-DF5FAA6F0359}"/>
              </a:ext>
            </a:extLst>
          </p:cNvPr>
          <p:cNvSpPr/>
          <p:nvPr/>
        </p:nvSpPr>
        <p:spPr>
          <a:xfrm>
            <a:off x="7211081" y="1837005"/>
            <a:ext cx="3517641" cy="9797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Basin Scale CCUS Spatial  Data Analytics and Modeling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AAEB3C-DFCF-43FC-A0A0-606B1AE1A89D}"/>
              </a:ext>
            </a:extLst>
          </p:cNvPr>
          <p:cNvSpPr/>
          <p:nvPr/>
        </p:nvSpPr>
        <p:spPr>
          <a:xfrm>
            <a:off x="7223519" y="3221046"/>
            <a:ext cx="3517641" cy="9797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Basin Scale CCUS Feature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552B97-D024-4B86-926C-66C0A29F2EBD}"/>
              </a:ext>
            </a:extLst>
          </p:cNvPr>
          <p:cNvSpPr/>
          <p:nvPr/>
        </p:nvSpPr>
        <p:spPr>
          <a:xfrm>
            <a:off x="7217298" y="4605087"/>
            <a:ext cx="3517641" cy="9797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Basin Scale CCUS Potential Maps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EA0E9B-E6AA-4EF4-B1E8-368901AFE318}"/>
              </a:ext>
            </a:extLst>
          </p:cNvPr>
          <p:cNvCxnSpPr/>
          <p:nvPr/>
        </p:nvCxnSpPr>
        <p:spPr>
          <a:xfrm>
            <a:off x="8937243" y="2816719"/>
            <a:ext cx="0" cy="40432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2EC154-8041-4F64-85E2-6FE28F21F60A}"/>
              </a:ext>
            </a:extLst>
          </p:cNvPr>
          <p:cNvCxnSpPr/>
          <p:nvPr/>
        </p:nvCxnSpPr>
        <p:spPr>
          <a:xfrm>
            <a:off x="8940351" y="4200760"/>
            <a:ext cx="0" cy="40432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32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40" y="1506478"/>
            <a:ext cx="5910672" cy="448781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Flexibility to filter well data by:</a:t>
            </a:r>
          </a:p>
          <a:p>
            <a:endParaRPr lang="en-US" sz="1800" dirty="0"/>
          </a:p>
          <a:p>
            <a:r>
              <a:rPr lang="en-US" sz="1800" dirty="0"/>
              <a:t>Constants</a:t>
            </a:r>
          </a:p>
          <a:p>
            <a:r>
              <a:rPr lang="en-US" sz="1800" dirty="0"/>
              <a:t>Conditional to depth outliers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Data Visualization: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Feature by depth with conditional intervals</a:t>
            </a:r>
          </a:p>
          <a:p>
            <a:r>
              <a:rPr lang="en-US" sz="1800" dirty="0"/>
              <a:t>Data points and data density (2D histograms)</a:t>
            </a:r>
          </a:p>
          <a:p>
            <a:r>
              <a:rPr lang="en-US" sz="1800" dirty="0"/>
              <a:t>Proportion of data retained and filtered (2D histograms)</a:t>
            </a:r>
          </a:p>
          <a:p>
            <a:r>
              <a:rPr lang="en-US" sz="1800" dirty="0"/>
              <a:t>Conditional expectation for trend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Analytics and Data Visualization Methods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8291AE-D801-42A8-83E4-DF5FAA6F0359}"/>
              </a:ext>
            </a:extLst>
          </p:cNvPr>
          <p:cNvSpPr/>
          <p:nvPr/>
        </p:nvSpPr>
        <p:spPr>
          <a:xfrm>
            <a:off x="7211081" y="1837005"/>
            <a:ext cx="3517641" cy="9797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Basin Scale CCUS Spatial  Data Analytics and Modeling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AAEB3C-DFCF-43FC-A0A0-606B1AE1A89D}"/>
              </a:ext>
            </a:extLst>
          </p:cNvPr>
          <p:cNvSpPr/>
          <p:nvPr/>
        </p:nvSpPr>
        <p:spPr>
          <a:xfrm>
            <a:off x="7223519" y="3221046"/>
            <a:ext cx="3517641" cy="9797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Basin Scale CCUS Feature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552B97-D024-4B86-926C-66C0A29F2EBD}"/>
              </a:ext>
            </a:extLst>
          </p:cNvPr>
          <p:cNvSpPr/>
          <p:nvPr/>
        </p:nvSpPr>
        <p:spPr>
          <a:xfrm>
            <a:off x="7217298" y="4605087"/>
            <a:ext cx="3517641" cy="9797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Basin Scale CCUS Potential Maps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EA0E9B-E6AA-4EF4-B1E8-368901AFE318}"/>
              </a:ext>
            </a:extLst>
          </p:cNvPr>
          <p:cNvCxnSpPr/>
          <p:nvPr/>
        </p:nvCxnSpPr>
        <p:spPr>
          <a:xfrm>
            <a:off x="8937243" y="2816719"/>
            <a:ext cx="0" cy="40432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2EC154-8041-4F64-85E2-6FE28F21F60A}"/>
              </a:ext>
            </a:extLst>
          </p:cNvPr>
          <p:cNvCxnSpPr/>
          <p:nvPr/>
        </p:nvCxnSpPr>
        <p:spPr>
          <a:xfrm>
            <a:off x="8940351" y="4200760"/>
            <a:ext cx="0" cy="40432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940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40" y="1506478"/>
            <a:ext cx="5910672" cy="448781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Data Filters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Analytics and Data Visualization Methods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8291AE-D801-42A8-83E4-DF5FAA6F0359}"/>
              </a:ext>
            </a:extLst>
          </p:cNvPr>
          <p:cNvSpPr/>
          <p:nvPr/>
        </p:nvSpPr>
        <p:spPr>
          <a:xfrm>
            <a:off x="7211081" y="1837005"/>
            <a:ext cx="3517641" cy="9797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Basin Scale CCUS Spatial  Data Analytics and Modeling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AAEB3C-DFCF-43FC-A0A0-606B1AE1A89D}"/>
              </a:ext>
            </a:extLst>
          </p:cNvPr>
          <p:cNvSpPr/>
          <p:nvPr/>
        </p:nvSpPr>
        <p:spPr>
          <a:xfrm>
            <a:off x="7223519" y="3221046"/>
            <a:ext cx="3517641" cy="9797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Basin Scale CCUS Feature Selection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552B97-D024-4B86-926C-66C0A29F2EBD}"/>
              </a:ext>
            </a:extLst>
          </p:cNvPr>
          <p:cNvSpPr/>
          <p:nvPr/>
        </p:nvSpPr>
        <p:spPr>
          <a:xfrm>
            <a:off x="7217298" y="4605087"/>
            <a:ext cx="3517641" cy="9797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Basin Scale CCUS Potential Maps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EA0E9B-E6AA-4EF4-B1E8-368901AFE318}"/>
              </a:ext>
            </a:extLst>
          </p:cNvPr>
          <p:cNvCxnSpPr/>
          <p:nvPr/>
        </p:nvCxnSpPr>
        <p:spPr>
          <a:xfrm>
            <a:off x="8937243" y="2816719"/>
            <a:ext cx="0" cy="40432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2EC154-8041-4F64-85E2-6FE28F21F60A}"/>
              </a:ext>
            </a:extLst>
          </p:cNvPr>
          <p:cNvCxnSpPr/>
          <p:nvPr/>
        </p:nvCxnSpPr>
        <p:spPr>
          <a:xfrm>
            <a:off x="8940351" y="4200760"/>
            <a:ext cx="0" cy="40432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217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350687"/>
            <a:ext cx="4090419" cy="1052409"/>
          </a:xfrm>
        </p:spPr>
        <p:txBody>
          <a:bodyPr/>
          <a:lstStyle/>
          <a:p>
            <a:r>
              <a:rPr lang="en-US" sz="1800" dirty="0"/>
              <a:t> issues with multiple populations, data noise,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Data Filtering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922B9-6484-4504-87AA-15864D166C59}"/>
              </a:ext>
            </a:extLst>
          </p:cNvPr>
          <p:cNvSpPr txBox="1"/>
          <p:nvPr/>
        </p:nvSpPr>
        <p:spPr>
          <a:xfrm>
            <a:off x="8368993" y="6047793"/>
            <a:ext cx="31502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All well data depth conditional distributions</a:t>
            </a:r>
            <a:r>
              <a:rPr lang="en-US" sz="1200" b="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49C09-B40D-46F9-ADEE-7A05EC862B63}"/>
              </a:ext>
            </a:extLst>
          </p:cNvPr>
          <p:cNvSpPr txBox="1"/>
          <p:nvPr/>
        </p:nvSpPr>
        <p:spPr>
          <a:xfrm>
            <a:off x="1672953" y="5971728"/>
            <a:ext cx="1996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/>
              <a:t>All data matrix scatter plot.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46A8A-9071-961B-254E-A200C0BE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811" y="533208"/>
            <a:ext cx="5536428" cy="54368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4AD988-281A-202A-CBD8-B970A24BA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28" y="2182595"/>
            <a:ext cx="3901911" cy="37393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D5D8C9-CF36-1B36-BC46-1D21EA756D1A}"/>
              </a:ext>
            </a:extLst>
          </p:cNvPr>
          <p:cNvSpPr txBox="1"/>
          <p:nvPr/>
        </p:nvSpPr>
        <p:spPr>
          <a:xfrm>
            <a:off x="6815909" y="5972264"/>
            <a:ext cx="1523549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Various structures in the data to explore.</a:t>
            </a:r>
            <a:endParaRPr lang="uk-UA" sz="1400" dirty="0" err="1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236A75-2E57-1C3A-47B9-9C5362271B32}"/>
              </a:ext>
            </a:extLst>
          </p:cNvPr>
          <p:cNvCxnSpPr>
            <a:cxnSpLocks/>
          </p:cNvCxnSpPr>
          <p:nvPr/>
        </p:nvCxnSpPr>
        <p:spPr>
          <a:xfrm flipV="1">
            <a:off x="8339458" y="4315626"/>
            <a:ext cx="508098" cy="16531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672A35C-EEC6-7F75-5A52-6E6D726EE97D}"/>
              </a:ext>
            </a:extLst>
          </p:cNvPr>
          <p:cNvCxnSpPr>
            <a:cxnSpLocks/>
          </p:cNvCxnSpPr>
          <p:nvPr/>
        </p:nvCxnSpPr>
        <p:spPr>
          <a:xfrm flipV="1">
            <a:off x="8339458" y="4828374"/>
            <a:ext cx="1112264" cy="11404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481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C25729-1B4A-4DE2-6C63-0C1C13452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039" y="1350687"/>
            <a:ext cx="4090419" cy="1052409"/>
          </a:xfrm>
        </p:spPr>
        <p:txBody>
          <a:bodyPr/>
          <a:lstStyle/>
          <a:p>
            <a:r>
              <a:rPr lang="en-US" sz="1800" dirty="0"/>
              <a:t> Filter #1, erroneous caliper log</a:t>
            </a:r>
          </a:p>
          <a:p>
            <a:endParaRPr lang="en-US" sz="1800" dirty="0"/>
          </a:p>
          <a:p>
            <a:pPr lvl="1"/>
            <a:r>
              <a:rPr lang="en-US" sz="1800" dirty="0"/>
              <a:t>Assign minimum and maximum caliper values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C12965-362F-F440-FF52-612E82B57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S&amp;P Global Commodity Insights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DDBFD-BFFD-C2A9-5307-C98D1DDF1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FA18E4-D58E-4B28-B105-28D9665A8EB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BC0181-3F7C-B02E-4697-C5FD00070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 Data Filtering – Caliper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922B9-6484-4504-87AA-15864D166C59}"/>
              </a:ext>
            </a:extLst>
          </p:cNvPr>
          <p:cNvSpPr txBox="1"/>
          <p:nvPr/>
        </p:nvSpPr>
        <p:spPr>
          <a:xfrm>
            <a:off x="6981063" y="6047793"/>
            <a:ext cx="3257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Filter #1 all data (left) and filtered data (right)</a:t>
            </a:r>
            <a:r>
              <a:rPr lang="en-US" sz="1200" b="0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E54BD7-2A2D-2A32-A71C-95E579BCE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488" y="869196"/>
            <a:ext cx="6962775" cy="5181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2F13FF-D96D-2ADC-2699-3DAFFAB35A8D}"/>
              </a:ext>
            </a:extLst>
          </p:cNvPr>
          <p:cNvSpPr txBox="1"/>
          <p:nvPr/>
        </p:nvSpPr>
        <p:spPr>
          <a:xfrm>
            <a:off x="205721" y="5577938"/>
            <a:ext cx="5142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Filter #1 retained (left), removed (center), and proportion removed (right).</a:t>
            </a:r>
            <a:endParaRPr lang="en-US" sz="1200" b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2360A8-F563-1408-FDFF-83C582064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70" y="3136978"/>
            <a:ext cx="4998310" cy="23785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E2D702-13A7-78E6-5E05-AD851FB52377}"/>
              </a:ext>
            </a:extLst>
          </p:cNvPr>
          <p:cNvSpPr txBox="1"/>
          <p:nvPr/>
        </p:nvSpPr>
        <p:spPr>
          <a:xfrm>
            <a:off x="3031358" y="2456701"/>
            <a:ext cx="2133147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Caliper filter removes extreme NPHI values by depth.</a:t>
            </a:r>
            <a:endParaRPr lang="uk-UA" sz="1400" dirty="0" err="1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59F819D-EEB7-2523-A87D-397E44AECB9B}"/>
              </a:ext>
            </a:extLst>
          </p:cNvPr>
          <p:cNvCxnSpPr>
            <a:cxnSpLocks/>
          </p:cNvCxnSpPr>
          <p:nvPr/>
        </p:nvCxnSpPr>
        <p:spPr>
          <a:xfrm>
            <a:off x="3871245" y="3114599"/>
            <a:ext cx="376015" cy="212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179C11-9351-EF57-8773-4BE51AF8889B}"/>
              </a:ext>
            </a:extLst>
          </p:cNvPr>
          <p:cNvCxnSpPr>
            <a:cxnSpLocks/>
          </p:cNvCxnSpPr>
          <p:nvPr/>
        </p:nvCxnSpPr>
        <p:spPr>
          <a:xfrm>
            <a:off x="3871245" y="3114599"/>
            <a:ext cx="188007" cy="7223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356886"/>
      </p:ext>
    </p:extLst>
  </p:cSld>
  <p:clrMapOvr>
    <a:masterClrMapping/>
  </p:clrMapOvr>
</p:sld>
</file>

<file path=ppt/theme/theme1.xml><?xml version="1.0" encoding="utf-8"?>
<a:theme xmlns:a="http://schemas.openxmlformats.org/drawingml/2006/main" name="S-P Global Commodity Insights 2022 16-9 Theme">
  <a:themeElements>
    <a:clrScheme name="SPG Temp Color theme">
      <a:dk1>
        <a:srgbClr val="000000"/>
      </a:dk1>
      <a:lt1>
        <a:sysClr val="window" lastClr="FFFFFF"/>
      </a:lt1>
      <a:dk2>
        <a:srgbClr val="404040"/>
      </a:dk2>
      <a:lt2>
        <a:srgbClr val="DCDCDC"/>
      </a:lt2>
      <a:accent1>
        <a:srgbClr val="D6002A"/>
      </a:accent1>
      <a:accent2>
        <a:srgbClr val="000000"/>
      </a:accent2>
      <a:accent3>
        <a:srgbClr val="C2C2C2"/>
      </a:accent3>
      <a:accent4>
        <a:srgbClr val="9E8D73"/>
      </a:accent4>
      <a:accent5>
        <a:srgbClr val="C7DAE0"/>
      </a:accent5>
      <a:accent6>
        <a:srgbClr val="EDF86F"/>
      </a:accent6>
      <a:hlink>
        <a:srgbClr val="000000"/>
      </a:hlink>
      <a:folHlink>
        <a:srgbClr val="000000"/>
      </a:folHlink>
    </a:clrScheme>
    <a:fontScheme name="SP Global Font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solidFill>
            <a:schemeClr val="accent3"/>
          </a:solidFill>
        </a:ln>
      </a:spPr>
      <a:bodyPr rtlCol="0" anchor="ctr"/>
      <a:lstStyle>
        <a:defPPr algn="ctr">
          <a:defRPr sz="1400" dirty="0" err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sz="1400" dirty="0" err="1" smtClean="0"/>
        </a:defPPr>
      </a:lstStyle>
    </a:txDef>
  </a:objectDefaults>
  <a:extraClrSchemeLst/>
  <a:custClrLst>
    <a:custClr name="Ocean 7">
      <a:srgbClr val="006D89"/>
    </a:custClr>
    <a:custClr name="Gold 5">
      <a:srgbClr val="F1A649"/>
    </a:custClr>
    <a:custClr name="Purple 7">
      <a:srgbClr val="782080"/>
    </a:custClr>
    <a:custClr name="Teal 7">
      <a:srgbClr val="54BAA0"/>
    </a:custClr>
    <a:custClr name="Magneta 7">
      <a:srgbClr val="B92051"/>
    </a:custClr>
    <a:custClr name="Blue 3">
      <a:srgbClr val="AAB5DF"/>
    </a:custClr>
    <a:custClr name="Blue 8">
      <a:srgbClr val="1D3BAA"/>
    </a:custClr>
    <a:custClr name="Orange 7">
      <a:srgbClr val="B280B6"/>
    </a:custClr>
    <a:custClr name="Ocean 5">
      <a:srgbClr val="C94100"/>
    </a:custClr>
    <a:custClr name="Maroon 9">
      <a:srgbClr val="6DACBC"/>
    </a:custClr>
    <a:custClr name="Maroon 9">
      <a:srgbClr val="6B0F01"/>
    </a:custClr>
    <a:custClr name="Maroon 7">
      <a:srgbClr val="A11602"/>
    </a:custClr>
    <a:custClr name="Maroon 5">
      <a:srgbClr val="BC594A"/>
    </a:custClr>
    <a:custClr name="Maroon 3">
      <a:srgbClr val="D79B93"/>
    </a:custClr>
    <a:custClr name="Maroon 2">
      <a:srgbClr val="E4BCB7"/>
    </a:custClr>
    <a:custClr name="Ocean 2">
      <a:srgbClr val="B6D5DD"/>
    </a:custClr>
    <a:custClr name="Ocean 3">
      <a:srgbClr val="92C0CC"/>
    </a:custClr>
    <a:custClr name="Ocean 5">
      <a:srgbClr val="4997AB"/>
    </a:custClr>
    <a:custClr name="Ocean 7">
      <a:srgbClr val="006D89"/>
    </a:custClr>
    <a:custClr name="Ocean 9">
      <a:srgbClr val="00495B"/>
    </a:custClr>
    <a:custClr name="Gold 9">
      <a:srgbClr val="9D5700"/>
    </a:custClr>
    <a:custClr name="Gold 7">
      <a:srgbClr val="EC8200"/>
    </a:custClr>
    <a:custClr name="Gold 5">
      <a:srgbClr val="F1A649"/>
    </a:custClr>
    <a:custClr name="Gold 3">
      <a:srgbClr val="F7C992"/>
    </a:custClr>
    <a:custClr name="Gold 2">
      <a:srgbClr val="FADBB6"/>
    </a:custClr>
    <a:custClr name="Purple 2">
      <a:srgbClr val="D8BFDB"/>
    </a:custClr>
    <a:custClr name="Purple 3">
      <a:srgbClr val="C59FC9"/>
    </a:custClr>
    <a:custClr name="Purple 5">
      <a:srgbClr val="9F60A4"/>
    </a:custClr>
    <a:custClr name="Purple 7">
      <a:srgbClr val="782080"/>
    </a:custClr>
    <a:custClr name="Purple 9">
      <a:srgbClr val="501555"/>
    </a:custClr>
    <a:custClr name="Orange 9">
      <a:srgbClr val="862B00"/>
    </a:custClr>
    <a:custClr name="Orange 7">
      <a:srgbClr val="C94100"/>
    </a:custClr>
    <a:custClr name="Orange 5">
      <a:srgbClr val="D87749"/>
    </a:custClr>
    <a:custClr name="Orange 3">
      <a:srgbClr val="E8AE92"/>
    </a:custClr>
    <a:custClr name="Orange 2">
      <a:srgbClr val="F0C9B6"/>
    </a:custClr>
    <a:custClr name="Blue 2">
      <a:srgbClr val="C0C8E7"/>
    </a:custClr>
    <a:custClr name="Blue 3">
      <a:srgbClr val="AAB5DF"/>
    </a:custClr>
    <a:custClr name="Blue 5">
      <a:srgbClr val="7284CA"/>
    </a:custClr>
    <a:custClr name="Blue 7">
      <a:srgbClr val="3953B4"/>
    </a:custClr>
    <a:custClr name="Blue 9">
      <a:srgbClr val="01229F"/>
    </a:custClr>
    <a:custClr name="Magneta 9">
      <a:srgbClr val="7B1536"/>
    </a:custClr>
    <a:custClr name="Magneta 7">
      <a:srgbClr val="B92051"/>
    </a:custClr>
    <a:custClr name="Magneta 5">
      <a:srgbClr val="CD6083"/>
    </a:custClr>
    <a:custClr name="Magneta 3">
      <a:srgbClr val="E19FB4"/>
    </a:custClr>
    <a:custClr name="Magneta 2">
      <a:srgbClr val="EBBFCD"/>
    </a:custClr>
    <a:custClr name="Green 2">
      <a:srgbClr val="BEDEC4"/>
    </a:custClr>
    <a:custClr name="Green 2">
      <a:srgbClr val="9DCEA6"/>
    </a:custClr>
    <a:custClr name="Green 5">
      <a:srgbClr val="5CAE6A"/>
    </a:custClr>
    <a:custClr name="Green 7">
      <a:srgbClr val="1B8D2F"/>
    </a:custClr>
    <a:custClr name="Green 9">
      <a:srgbClr val="125E1F"/>
    </a:custClr>
  </a:custClrLst>
  <a:extLst>
    <a:ext uri="{05A4C25C-085E-4340-85A3-A5531E510DB2}">
      <thm15:themeFamily xmlns:thm15="http://schemas.microsoft.com/office/thememl/2012/main" name="S-P Global Commodity Insights Template 2022 16-9.potx" id="{A4C22D44-CA13-4257-8FAB-4839DF63CAB8}" vid="{2A8F8C29-8E05-4EBB-A3F0-FA11DDCA4D85}"/>
    </a:ext>
  </a:extLst>
</a:theme>
</file>

<file path=ppt/theme/theme2.xml><?xml version="1.0" encoding="utf-8"?>
<a:theme xmlns:a="http://schemas.openxmlformats.org/drawingml/2006/main" name="Office Theme">
  <a:themeElements>
    <a:clrScheme name="SPG Temp Color theme">
      <a:dk1>
        <a:srgbClr val="000000"/>
      </a:dk1>
      <a:lt1>
        <a:sysClr val="window" lastClr="FFFFFF"/>
      </a:lt1>
      <a:dk2>
        <a:srgbClr val="404040"/>
      </a:dk2>
      <a:lt2>
        <a:srgbClr val="DCDCDC"/>
      </a:lt2>
      <a:accent1>
        <a:srgbClr val="D6002A"/>
      </a:accent1>
      <a:accent2>
        <a:srgbClr val="000000"/>
      </a:accent2>
      <a:accent3>
        <a:srgbClr val="EDF86F"/>
      </a:accent3>
      <a:accent4>
        <a:srgbClr val="9E8D73"/>
      </a:accent4>
      <a:accent5>
        <a:srgbClr val="C2C4C3"/>
      </a:accent5>
      <a:accent6>
        <a:srgbClr val="C7DAE0"/>
      </a:accent6>
      <a:hlink>
        <a:srgbClr val="000000"/>
      </a:hlink>
      <a:folHlink>
        <a:srgbClr val="000000"/>
      </a:folHlink>
    </a:clrScheme>
    <a:fontScheme name="SPG Temp Font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Ocean 7">
      <a:srgbClr val="006D89"/>
    </a:custClr>
    <a:custClr name="Gold 5">
      <a:srgbClr val="F1A649"/>
    </a:custClr>
    <a:custClr name="Purple 7">
      <a:srgbClr val="782080"/>
    </a:custClr>
    <a:custClr name="Teal 7">
      <a:srgbClr val="54BAA0"/>
    </a:custClr>
    <a:custClr name="Magneta 7">
      <a:srgbClr val="B92051"/>
    </a:custClr>
    <a:custClr name="Blue 3">
      <a:srgbClr val="AAB5DF"/>
    </a:custClr>
    <a:custClr name="Blue 8">
      <a:srgbClr val="1D3BAA"/>
    </a:custClr>
    <a:custClr name="Orange 7">
      <a:srgbClr val="B280B6"/>
    </a:custClr>
    <a:custClr name="Ocean 5">
      <a:srgbClr val="C94100"/>
    </a:custClr>
    <a:custClr name="Maroon 9">
      <a:srgbClr val="6DACBC"/>
    </a:custClr>
    <a:custClr name="Maroon 9">
      <a:srgbClr val="6B0F01"/>
    </a:custClr>
    <a:custClr name="Maroon 7">
      <a:srgbClr val="A11602"/>
    </a:custClr>
    <a:custClr name="Maroon 5">
      <a:srgbClr val="BC594A"/>
    </a:custClr>
    <a:custClr name="Maroon 3">
      <a:srgbClr val="D79B93"/>
    </a:custClr>
    <a:custClr name="Maroon 2">
      <a:srgbClr val="E4BCB7"/>
    </a:custClr>
    <a:custClr name="Ocean 2">
      <a:srgbClr val="B6D5DD"/>
    </a:custClr>
    <a:custClr name="Ocean 3">
      <a:srgbClr val="92C0CC"/>
    </a:custClr>
    <a:custClr name="Ocean 5">
      <a:srgbClr val="4997AB"/>
    </a:custClr>
    <a:custClr name="Ocean 7">
      <a:srgbClr val="006D89"/>
    </a:custClr>
    <a:custClr name="Ocean 9">
      <a:srgbClr val="00495B"/>
    </a:custClr>
    <a:custClr name="Gold 9">
      <a:srgbClr val="9D5700"/>
    </a:custClr>
    <a:custClr name="Gold 7">
      <a:srgbClr val="EC8200"/>
    </a:custClr>
    <a:custClr name="Gold 5">
      <a:srgbClr val="F1A649"/>
    </a:custClr>
    <a:custClr name="Gold 3">
      <a:srgbClr val="F7C992"/>
    </a:custClr>
    <a:custClr name="Gold 2">
      <a:srgbClr val="FADBB6"/>
    </a:custClr>
    <a:custClr name="Purple 2">
      <a:srgbClr val="D8BFDB"/>
    </a:custClr>
    <a:custClr name="Purple 3">
      <a:srgbClr val="C59FC9"/>
    </a:custClr>
    <a:custClr name="Purple 5">
      <a:srgbClr val="9F60A4"/>
    </a:custClr>
    <a:custClr name="Purple 7">
      <a:srgbClr val="782080"/>
    </a:custClr>
    <a:custClr name="Purple 9">
      <a:srgbClr val="501555"/>
    </a:custClr>
    <a:custClr name="Orange 9">
      <a:srgbClr val="862B00"/>
    </a:custClr>
    <a:custClr name="Orange 7">
      <a:srgbClr val="C94100"/>
    </a:custClr>
    <a:custClr name="Orange 5">
      <a:srgbClr val="D87749"/>
    </a:custClr>
    <a:custClr name="Orange 3">
      <a:srgbClr val="E8AE92"/>
    </a:custClr>
    <a:custClr name="Orange 2">
      <a:srgbClr val="F0C9B6"/>
    </a:custClr>
    <a:custClr name="Blue 2">
      <a:srgbClr val="C0C8E7"/>
    </a:custClr>
    <a:custClr name="Blue 3">
      <a:srgbClr val="AAB5DF"/>
    </a:custClr>
    <a:custClr name="Blue 5">
      <a:srgbClr val="7284CA"/>
    </a:custClr>
    <a:custClr name="Blue 7">
      <a:srgbClr val="3953B4"/>
    </a:custClr>
    <a:custClr name="Blue 9">
      <a:srgbClr val="01229F"/>
    </a:custClr>
    <a:custClr name="Magneta 9">
      <a:srgbClr val="7B1536"/>
    </a:custClr>
    <a:custClr name="Magneta 7">
      <a:srgbClr val="B92051"/>
    </a:custClr>
    <a:custClr name="Magneta 5">
      <a:srgbClr val="CD6083"/>
    </a:custClr>
    <a:custClr name="Magneta 3">
      <a:srgbClr val="E19FB4"/>
    </a:custClr>
    <a:custClr name="Magneta 2">
      <a:srgbClr val="EBBFCD"/>
    </a:custClr>
    <a:custClr name="Green 2">
      <a:srgbClr val="BEDEC4"/>
    </a:custClr>
    <a:custClr name="Green 2">
      <a:srgbClr val="9DCEA6"/>
    </a:custClr>
    <a:custClr name="Green 5">
      <a:srgbClr val="5CAE6A"/>
    </a:custClr>
    <a:custClr name="Green 7">
      <a:srgbClr val="1B8D2F"/>
    </a:custClr>
    <a:custClr name="Green 9">
      <a:srgbClr val="125E1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PG Temp Color theme">
      <a:dk1>
        <a:srgbClr val="000000"/>
      </a:dk1>
      <a:lt1>
        <a:sysClr val="window" lastClr="FFFFFF"/>
      </a:lt1>
      <a:dk2>
        <a:srgbClr val="404040"/>
      </a:dk2>
      <a:lt2>
        <a:srgbClr val="DCDCDC"/>
      </a:lt2>
      <a:accent1>
        <a:srgbClr val="D6002A"/>
      </a:accent1>
      <a:accent2>
        <a:srgbClr val="000000"/>
      </a:accent2>
      <a:accent3>
        <a:srgbClr val="EDF86F"/>
      </a:accent3>
      <a:accent4>
        <a:srgbClr val="9E8D73"/>
      </a:accent4>
      <a:accent5>
        <a:srgbClr val="C2C4C3"/>
      </a:accent5>
      <a:accent6>
        <a:srgbClr val="C7DAE0"/>
      </a:accent6>
      <a:hlink>
        <a:srgbClr val="000000"/>
      </a:hlink>
      <a:folHlink>
        <a:srgbClr val="000000"/>
      </a:folHlink>
    </a:clrScheme>
    <a:fontScheme name="SPG Temp Font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Ocean 7">
      <a:srgbClr val="006D89"/>
    </a:custClr>
    <a:custClr name="Gold 5">
      <a:srgbClr val="F1A649"/>
    </a:custClr>
    <a:custClr name="Purple 7">
      <a:srgbClr val="782080"/>
    </a:custClr>
    <a:custClr name="Teal 7">
      <a:srgbClr val="54BAA0"/>
    </a:custClr>
    <a:custClr name="Magneta 7">
      <a:srgbClr val="B92051"/>
    </a:custClr>
    <a:custClr name="Blue 3">
      <a:srgbClr val="AAB5DF"/>
    </a:custClr>
    <a:custClr name="Blue 8">
      <a:srgbClr val="1D3BAA"/>
    </a:custClr>
    <a:custClr name="Orange 7">
      <a:srgbClr val="B280B6"/>
    </a:custClr>
    <a:custClr name="Ocean 5">
      <a:srgbClr val="C94100"/>
    </a:custClr>
    <a:custClr name="Maroon 9">
      <a:srgbClr val="6DACBC"/>
    </a:custClr>
    <a:custClr name="Maroon 9">
      <a:srgbClr val="6B0F01"/>
    </a:custClr>
    <a:custClr name="Maroon 7">
      <a:srgbClr val="A11602"/>
    </a:custClr>
    <a:custClr name="Maroon 5">
      <a:srgbClr val="BC594A"/>
    </a:custClr>
    <a:custClr name="Maroon 3">
      <a:srgbClr val="D79B93"/>
    </a:custClr>
    <a:custClr name="Maroon 2">
      <a:srgbClr val="E4BCB7"/>
    </a:custClr>
    <a:custClr name="Ocean 2">
      <a:srgbClr val="B6D5DD"/>
    </a:custClr>
    <a:custClr name="Ocean 3">
      <a:srgbClr val="92C0CC"/>
    </a:custClr>
    <a:custClr name="Ocean 5">
      <a:srgbClr val="4997AB"/>
    </a:custClr>
    <a:custClr name="Ocean 7">
      <a:srgbClr val="006D89"/>
    </a:custClr>
    <a:custClr name="Ocean 9">
      <a:srgbClr val="00495B"/>
    </a:custClr>
    <a:custClr name="Gold 9">
      <a:srgbClr val="9D5700"/>
    </a:custClr>
    <a:custClr name="Gold 7">
      <a:srgbClr val="EC8200"/>
    </a:custClr>
    <a:custClr name="Gold 5">
      <a:srgbClr val="F1A649"/>
    </a:custClr>
    <a:custClr name="Gold 3">
      <a:srgbClr val="F7C992"/>
    </a:custClr>
    <a:custClr name="Gold 2">
      <a:srgbClr val="FADBB6"/>
    </a:custClr>
    <a:custClr name="Purple 2">
      <a:srgbClr val="D8BFDB"/>
    </a:custClr>
    <a:custClr name="Purple 3">
      <a:srgbClr val="C59FC9"/>
    </a:custClr>
    <a:custClr name="Purple 5">
      <a:srgbClr val="9F60A4"/>
    </a:custClr>
    <a:custClr name="Purple 7">
      <a:srgbClr val="782080"/>
    </a:custClr>
    <a:custClr name="Purple 9">
      <a:srgbClr val="501555"/>
    </a:custClr>
    <a:custClr name="Orange 9">
      <a:srgbClr val="862B00"/>
    </a:custClr>
    <a:custClr name="Orange 7">
      <a:srgbClr val="C94100"/>
    </a:custClr>
    <a:custClr name="Orange 5">
      <a:srgbClr val="D87749"/>
    </a:custClr>
    <a:custClr name="Orange 3">
      <a:srgbClr val="E8AE92"/>
    </a:custClr>
    <a:custClr name="Orange 2">
      <a:srgbClr val="F0C9B6"/>
    </a:custClr>
    <a:custClr name="Blue 2">
      <a:srgbClr val="C0C8E7"/>
    </a:custClr>
    <a:custClr name="Blue 3">
      <a:srgbClr val="AAB5DF"/>
    </a:custClr>
    <a:custClr name="Blue 5">
      <a:srgbClr val="7284CA"/>
    </a:custClr>
    <a:custClr name="Blue 7">
      <a:srgbClr val="3953B4"/>
    </a:custClr>
    <a:custClr name="Blue 9">
      <a:srgbClr val="01229F"/>
    </a:custClr>
    <a:custClr name="Magneta 9">
      <a:srgbClr val="7B1536"/>
    </a:custClr>
    <a:custClr name="Magneta 7">
      <a:srgbClr val="B92051"/>
    </a:custClr>
    <a:custClr name="Magneta 5">
      <a:srgbClr val="CD6083"/>
    </a:custClr>
    <a:custClr name="Magneta 3">
      <a:srgbClr val="E19FB4"/>
    </a:custClr>
    <a:custClr name="Magneta 2">
      <a:srgbClr val="EBBFCD"/>
    </a:custClr>
    <a:custClr name="Green 2">
      <a:srgbClr val="BEDEC4"/>
    </a:custClr>
    <a:custClr name="Green 2">
      <a:srgbClr val="9DCEA6"/>
    </a:custClr>
    <a:custClr name="Green 5">
      <a:srgbClr val="5CAE6A"/>
    </a:custClr>
    <a:custClr name="Green 7">
      <a:srgbClr val="1B8D2F"/>
    </a:custClr>
    <a:custClr name="Green 9">
      <a:srgbClr val="125E1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934516007_0722_TS_ENR_IMAGE Tradeshow_SPGI-PPT-16x9</Template>
  <TotalTime>3767</TotalTime>
  <Words>1836</Words>
  <Application>Microsoft Office PowerPoint</Application>
  <PresentationFormat>Widescreen</PresentationFormat>
  <Paragraphs>254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Arial</vt:lpstr>
      <vt:lpstr>S-P Global Commodity Insights 2022 16-9 Theme</vt:lpstr>
      <vt:lpstr>CCS Update Dec. 2022</vt:lpstr>
      <vt:lpstr>IMAGE Tradeshow</vt:lpstr>
      <vt:lpstr>Agenda</vt:lpstr>
      <vt:lpstr>Agenda</vt:lpstr>
      <vt:lpstr>Opportunities</vt:lpstr>
      <vt:lpstr>Data Analytics and Data Visualization Methods</vt:lpstr>
      <vt:lpstr>Data Analytics and Data Visualization Methods</vt:lpstr>
      <vt:lpstr>Well Data Filtering</vt:lpstr>
      <vt:lpstr>Well Data Filtering – Caliper</vt:lpstr>
      <vt:lpstr>Well Data Filtering - Caliper</vt:lpstr>
      <vt:lpstr>Well Data Filtering - Porosity</vt:lpstr>
      <vt:lpstr>Well Data Filtering – Depth Outliers</vt:lpstr>
      <vt:lpstr>Well Data Filtering – Depth Outliers</vt:lpstr>
      <vt:lpstr>Well Data Filtering – Depth Outliers</vt:lpstr>
      <vt:lpstr>Well Data Filtering – Combined</vt:lpstr>
      <vt:lpstr>Well Data Filtering – Combined </vt:lpstr>
      <vt:lpstr>Well Data Filtering – Combined</vt:lpstr>
      <vt:lpstr>Data Analytics and Data Visualization Methods</vt:lpstr>
      <vt:lpstr>Gamma Ray Imputation – Fast Attempt</vt:lpstr>
      <vt:lpstr>Gamma Ray Imputation – Fast Attempt</vt:lpstr>
      <vt:lpstr>Gamma Ray Modeling – Fast Attempt </vt:lpstr>
      <vt:lpstr>Gamma Ray Modeling – Fast Attempt </vt:lpstr>
      <vt:lpstr>Gamma Ray Modeling – Fast Attempt </vt:lpstr>
      <vt:lpstr>Gamma Ray Modeling – Fast Attempt </vt:lpstr>
      <vt:lpstr>Gamma Ray Modeling – Fast Attempt </vt:lpstr>
      <vt:lpstr>Gamma Ray Modeling – Fast Attempt </vt:lpstr>
      <vt:lpstr>Data Analytics and Data Visualization Methods</vt:lpstr>
      <vt:lpstr>Gamma Ray Modeling – Sand and Shale Model</vt:lpstr>
      <vt:lpstr>Gamma Ray Modeling – Sand and Shale Model</vt:lpstr>
      <vt:lpstr>Gamma Ray Modeling – Sand and Shale Model</vt:lpstr>
      <vt:lpstr>Gamma Ray Modeling – Sand and Shale Model</vt:lpstr>
      <vt:lpstr>Gamma Ray Modeling – Sand and Shale Model</vt:lpstr>
      <vt:lpstr>Next Steps</vt:lpstr>
      <vt:lpstr>Thank you!  Any 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Tradeshow</dc:title>
  <dc:creator>Terry Shin</dc:creator>
  <cp:lastModifiedBy>Pyrcz, Michael</cp:lastModifiedBy>
  <cp:revision>38</cp:revision>
  <dcterms:created xsi:type="dcterms:W3CDTF">2022-07-28T01:28:22Z</dcterms:created>
  <dcterms:modified xsi:type="dcterms:W3CDTF">2023-02-23T18:25:13Z</dcterms:modified>
</cp:coreProperties>
</file>